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  <p:sldMasterId id="2147484272" r:id="rId3"/>
  </p:sldMasterIdLst>
  <p:notesMasterIdLst>
    <p:notesMasterId r:id="rId11"/>
  </p:notesMasterIdLst>
  <p:sldIdLst>
    <p:sldId id="363" r:id="rId4"/>
    <p:sldId id="323" r:id="rId5"/>
    <p:sldId id="368" r:id="rId6"/>
    <p:sldId id="364" r:id="rId7"/>
    <p:sldId id="365" r:id="rId8"/>
    <p:sldId id="367" r:id="rId9"/>
    <p:sldId id="366" r:id="rId10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110" y="72"/>
      </p:cViewPr>
      <p:guideLst>
        <p:guide orient="horz" pos="2409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339511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6">
            <a:extLst>
              <a:ext uri="{FF2B5EF4-FFF2-40B4-BE49-F238E27FC236}">
                <a16:creationId xmlns="" xmlns:a16="http://schemas.microsoft.com/office/drawing/2014/main" id="{27E0B720-1E75-4213-8D37-ED92244A47E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5345" y="1778447"/>
            <a:ext cx="2474291" cy="245391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16">
            <a:extLst>
              <a:ext uri="{FF2B5EF4-FFF2-40B4-BE49-F238E27FC236}">
                <a16:creationId xmlns="" xmlns:a16="http://schemas.microsoft.com/office/drawing/2014/main" id="{326CFD35-3E52-4EEE-9073-3E04E89882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87719" y="1767561"/>
            <a:ext cx="2474291" cy="245391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6" name="Picture Placeholder 16">
            <a:extLst>
              <a:ext uri="{FF2B5EF4-FFF2-40B4-BE49-F238E27FC236}">
                <a16:creationId xmlns="" xmlns:a16="http://schemas.microsoft.com/office/drawing/2014/main" id="{6DD4EAD4-8B5A-4F3F-8C30-65EA4759496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00091" y="1767561"/>
            <a:ext cx="2474291" cy="245391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813FA89-7218-4398-8834-4790A96576DA}"/>
              </a:ext>
            </a:extLst>
          </p:cNvPr>
          <p:cNvSpPr/>
          <p:nvPr userDrawn="1"/>
        </p:nvSpPr>
        <p:spPr>
          <a:xfrm>
            <a:off x="0" y="0"/>
            <a:ext cx="9906000" cy="10637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8D25558F-1F89-4587-9F93-80058F2AD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8956" y="236432"/>
            <a:ext cx="88068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Style</a:t>
            </a:r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="" xmlns:a16="http://schemas.microsoft.com/office/drawing/2014/main" id="{123B280A-3972-449C-B2CA-98F56448F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24371" y="4"/>
            <a:ext cx="4446712" cy="6857999"/>
          </a:xfrm>
          <a:custGeom>
            <a:avLst/>
            <a:gdLst>
              <a:gd name="connsiteX0" fmla="*/ 1236560 w 5472876"/>
              <a:gd name="connsiteY0" fmla="*/ 0 h 6857999"/>
              <a:gd name="connsiteX1" fmla="*/ 5472876 w 5472876"/>
              <a:gd name="connsiteY1" fmla="*/ 0 h 6857999"/>
              <a:gd name="connsiteX2" fmla="*/ 4236316 w 5472876"/>
              <a:gd name="connsiteY2" fmla="*/ 6857999 h 6857999"/>
              <a:gd name="connsiteX3" fmla="*/ 0 w 547287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2876" h="6857999">
                <a:moveTo>
                  <a:pt x="1236560" y="0"/>
                </a:moveTo>
                <a:lnTo>
                  <a:pt x="5472876" y="0"/>
                </a:lnTo>
                <a:lnTo>
                  <a:pt x="423631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="" xmlns:a16="http://schemas.microsoft.com/office/drawing/2014/main" id="{E814CFC6-F2C3-4CB1-B202-9203DF6AF0AA}"/>
              </a:ext>
            </a:extLst>
          </p:cNvPr>
          <p:cNvSpPr/>
          <p:nvPr userDrawn="1"/>
        </p:nvSpPr>
        <p:spPr>
          <a:xfrm>
            <a:off x="289374" y="556591"/>
            <a:ext cx="9327253" cy="6042992"/>
          </a:xfrm>
          <a:prstGeom prst="frame">
            <a:avLst>
              <a:gd name="adj1" fmla="val 58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1E8984C3-B4BF-4F2B-B03A-4A1A78943C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6606" y="3170583"/>
            <a:ext cx="8852791" cy="313082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04F0D45E-2F35-4179-B1D0-9664C81CFE57}"/>
              </a:ext>
            </a:extLst>
          </p:cNvPr>
          <p:cNvGrpSpPr/>
          <p:nvPr userDrawn="1"/>
        </p:nvGrpSpPr>
        <p:grpSpPr>
          <a:xfrm rot="20607542">
            <a:off x="999493" y="1088987"/>
            <a:ext cx="2096499" cy="4655566"/>
            <a:chOff x="4789978" y="1099366"/>
            <a:chExt cx="2580306" cy="46555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Graphic 2">
              <a:extLst>
                <a:ext uri="{FF2B5EF4-FFF2-40B4-BE49-F238E27FC236}">
                  <a16:creationId xmlns="" xmlns:a16="http://schemas.microsoft.com/office/drawing/2014/main" id="{736B5D70-F3A8-4796-B653-235423D34C6A}"/>
                </a:ext>
              </a:extLst>
            </p:cNvPr>
            <p:cNvSpPr/>
            <p:nvPr/>
          </p:nvSpPr>
          <p:spPr>
            <a:xfrm>
              <a:off x="4793972" y="1099366"/>
              <a:ext cx="2573455" cy="465556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Graphic 2">
              <a:extLst>
                <a:ext uri="{FF2B5EF4-FFF2-40B4-BE49-F238E27FC236}">
                  <a16:creationId xmlns="" xmlns:a16="http://schemas.microsoft.com/office/drawing/2014/main" id="{E0BA9E11-FBC5-4646-83E2-EFF84E5316F7}"/>
                </a:ext>
              </a:extLst>
            </p:cNvPr>
            <p:cNvSpPr/>
            <p:nvPr/>
          </p:nvSpPr>
          <p:spPr>
            <a:xfrm>
              <a:off x="4828452" y="1123785"/>
              <a:ext cx="2504495" cy="460668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Graphic 2">
              <a:extLst>
                <a:ext uri="{FF2B5EF4-FFF2-40B4-BE49-F238E27FC236}">
                  <a16:creationId xmlns="" xmlns:a16="http://schemas.microsoft.com/office/drawing/2014/main" id="{71F8C366-2769-488F-AE99-D1A94C8EAE6A}"/>
                </a:ext>
              </a:extLst>
            </p:cNvPr>
            <p:cNvSpPr/>
            <p:nvPr/>
          </p:nvSpPr>
          <p:spPr>
            <a:xfrm>
              <a:off x="4888657" y="1203120"/>
              <a:ext cx="2384085" cy="4448058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6125E872-0BD4-42E9-9762-16E35903C257}"/>
                </a:ext>
              </a:extLst>
            </p:cNvPr>
            <p:cNvSpPr/>
            <p:nvPr/>
          </p:nvSpPr>
          <p:spPr>
            <a:xfrm>
              <a:off x="4790433" y="1761624"/>
              <a:ext cx="18006" cy="158625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Graphic 2">
              <a:extLst>
                <a:ext uri="{FF2B5EF4-FFF2-40B4-BE49-F238E27FC236}">
                  <a16:creationId xmlns="" xmlns:a16="http://schemas.microsoft.com/office/drawing/2014/main" id="{1176D1B0-C7D8-4A5E-AAFD-ACDE2CE0A45C}"/>
                </a:ext>
              </a:extLst>
            </p:cNvPr>
            <p:cNvSpPr/>
            <p:nvPr/>
          </p:nvSpPr>
          <p:spPr>
            <a:xfrm>
              <a:off x="4790433" y="2101968"/>
              <a:ext cx="25137" cy="316382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Graphic 2">
              <a:extLst>
                <a:ext uri="{FF2B5EF4-FFF2-40B4-BE49-F238E27FC236}">
                  <a16:creationId xmlns="" xmlns:a16="http://schemas.microsoft.com/office/drawing/2014/main" id="{C01C5C8B-35F4-4B08-BAFD-521651D2CB3F}"/>
                </a:ext>
              </a:extLst>
            </p:cNvPr>
            <p:cNvSpPr/>
            <p:nvPr/>
          </p:nvSpPr>
          <p:spPr>
            <a:xfrm>
              <a:off x="4790484" y="2124694"/>
              <a:ext cx="14213" cy="26494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Graphic 2">
              <a:extLst>
                <a:ext uri="{FF2B5EF4-FFF2-40B4-BE49-F238E27FC236}">
                  <a16:creationId xmlns="" xmlns:a16="http://schemas.microsoft.com/office/drawing/2014/main" id="{DA01C082-CCBD-4C62-BD07-77B5371FEFCB}"/>
                </a:ext>
              </a:extLst>
            </p:cNvPr>
            <p:cNvSpPr/>
            <p:nvPr/>
          </p:nvSpPr>
          <p:spPr>
            <a:xfrm>
              <a:off x="4789978" y="2524437"/>
              <a:ext cx="25137" cy="316382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Graphic 2">
              <a:extLst>
                <a:ext uri="{FF2B5EF4-FFF2-40B4-BE49-F238E27FC236}">
                  <a16:creationId xmlns="" xmlns:a16="http://schemas.microsoft.com/office/drawing/2014/main" id="{0546ACF3-0F56-4411-9FE7-2AA7A70E8420}"/>
                </a:ext>
              </a:extLst>
            </p:cNvPr>
            <p:cNvSpPr/>
            <p:nvPr/>
          </p:nvSpPr>
          <p:spPr>
            <a:xfrm>
              <a:off x="4789978" y="2547163"/>
              <a:ext cx="14213" cy="26494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Graphic 2">
              <a:extLst>
                <a:ext uri="{FF2B5EF4-FFF2-40B4-BE49-F238E27FC236}">
                  <a16:creationId xmlns="" xmlns:a16="http://schemas.microsoft.com/office/drawing/2014/main" id="{F2B3B344-F546-419A-9D36-3BE613FE6D0B}"/>
                </a:ext>
              </a:extLst>
            </p:cNvPr>
            <p:cNvSpPr/>
            <p:nvPr/>
          </p:nvSpPr>
          <p:spPr>
            <a:xfrm>
              <a:off x="7345147" y="2208099"/>
              <a:ext cx="25137" cy="512047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sz="1350"/>
            </a:p>
          </p:txBody>
        </p:sp>
        <p:sp>
          <p:nvSpPr>
            <p:cNvPr id="12" name="Graphic 2">
              <a:extLst>
                <a:ext uri="{FF2B5EF4-FFF2-40B4-BE49-F238E27FC236}">
                  <a16:creationId xmlns="" xmlns:a16="http://schemas.microsoft.com/office/drawing/2014/main" id="{4ADBC19B-2B39-4F3C-891F-1B91F46936CB}"/>
                </a:ext>
              </a:extLst>
            </p:cNvPr>
            <p:cNvSpPr/>
            <p:nvPr/>
          </p:nvSpPr>
          <p:spPr>
            <a:xfrm>
              <a:off x="7356071" y="2244908"/>
              <a:ext cx="14213" cy="428779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sz="1350"/>
            </a:p>
          </p:txBody>
        </p:sp>
        <p:sp>
          <p:nvSpPr>
            <p:cNvPr id="13" name="Graphic 2">
              <a:extLst>
                <a:ext uri="{FF2B5EF4-FFF2-40B4-BE49-F238E27FC236}">
                  <a16:creationId xmlns="" xmlns:a16="http://schemas.microsoft.com/office/drawing/2014/main" id="{73442583-0ED2-4D10-A94D-A4D3BFFF6760}"/>
                </a:ext>
              </a:extLst>
            </p:cNvPr>
            <p:cNvSpPr/>
            <p:nvPr/>
          </p:nvSpPr>
          <p:spPr>
            <a:xfrm>
              <a:off x="7349951" y="3279292"/>
              <a:ext cx="20333" cy="350907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Graphic 2">
              <a:extLst>
                <a:ext uri="{FF2B5EF4-FFF2-40B4-BE49-F238E27FC236}">
                  <a16:creationId xmlns="" xmlns:a16="http://schemas.microsoft.com/office/drawing/2014/main" id="{DB63A30A-B7A6-4606-A540-61D0D391874C}"/>
                </a:ext>
              </a:extLst>
            </p:cNvPr>
            <p:cNvSpPr/>
            <p:nvPr/>
          </p:nvSpPr>
          <p:spPr>
            <a:xfrm>
              <a:off x="7358753" y="3304487"/>
              <a:ext cx="11531" cy="29383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15" name="Group 1">
              <a:extLst>
                <a:ext uri="{FF2B5EF4-FFF2-40B4-BE49-F238E27FC236}">
                  <a16:creationId xmlns="" xmlns:a16="http://schemas.microsoft.com/office/drawing/2014/main" id="{813585BB-D25C-433F-ADC1-F7DC3CCA0695}"/>
                </a:ext>
              </a:extLst>
            </p:cNvPr>
            <p:cNvGrpSpPr/>
            <p:nvPr userDrawn="1"/>
          </p:nvGrpSpPr>
          <p:grpSpPr>
            <a:xfrm>
              <a:off x="6503099" y="1178658"/>
              <a:ext cx="131097" cy="134444"/>
              <a:chOff x="6503099" y="1195231"/>
              <a:chExt cx="119701" cy="108213"/>
            </a:xfrm>
          </p:grpSpPr>
          <p:sp>
            <p:nvSpPr>
              <p:cNvPr id="17" name="Oval 26">
                <a:extLst>
                  <a:ext uri="{FF2B5EF4-FFF2-40B4-BE49-F238E27FC236}">
                    <a16:creationId xmlns="" xmlns:a16="http://schemas.microsoft.com/office/drawing/2014/main" id="{965DFD3E-259C-4418-849B-4FEC086196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03099" y="1195231"/>
                <a:ext cx="119701" cy="10821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Oval 27">
                <a:extLst>
                  <a:ext uri="{FF2B5EF4-FFF2-40B4-BE49-F238E27FC236}">
                    <a16:creationId xmlns="" xmlns:a16="http://schemas.microsoft.com/office/drawing/2014/main" id="{30D50912-A8B3-40C1-ACF6-42BA0D26A2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10581" y="1201994"/>
                <a:ext cx="104739" cy="94686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28">
                <a:extLst>
                  <a:ext uri="{FF2B5EF4-FFF2-40B4-BE49-F238E27FC236}">
                    <a16:creationId xmlns="" xmlns:a16="http://schemas.microsoft.com/office/drawing/2014/main" id="{AFC35217-7536-44A1-9999-31B6F62FD4BB}"/>
                  </a:ext>
                </a:extLst>
              </p:cNvPr>
              <p:cNvSpPr/>
              <p:nvPr/>
            </p:nvSpPr>
            <p:spPr>
              <a:xfrm>
                <a:off x="6537065" y="1225936"/>
                <a:ext cx="51770" cy="4680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29">
                <a:extLst>
                  <a:ext uri="{FF2B5EF4-FFF2-40B4-BE49-F238E27FC236}">
                    <a16:creationId xmlns="" xmlns:a16="http://schemas.microsoft.com/office/drawing/2014/main" id="{DE82781A-F148-448D-8321-6CB94CBAB234}"/>
                  </a:ext>
                </a:extLst>
              </p:cNvPr>
              <p:cNvSpPr/>
              <p:nvPr/>
            </p:nvSpPr>
            <p:spPr>
              <a:xfrm>
                <a:off x="6549220" y="1236925"/>
                <a:ext cx="27463" cy="24827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Graphic 2">
              <a:extLst>
                <a:ext uri="{FF2B5EF4-FFF2-40B4-BE49-F238E27FC236}">
                  <a16:creationId xmlns="" xmlns:a16="http://schemas.microsoft.com/office/drawing/2014/main" id="{0E09F8F6-80F3-41B0-B8C8-A152100E7553}"/>
                </a:ext>
              </a:extLst>
            </p:cNvPr>
            <p:cNvSpPr/>
            <p:nvPr userDrawn="1"/>
          </p:nvSpPr>
          <p:spPr>
            <a:xfrm flipH="1">
              <a:off x="4792220" y="1780535"/>
              <a:ext cx="9559" cy="12080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1" name="Picture Placeholder 33">
            <a:extLst>
              <a:ext uri="{FF2B5EF4-FFF2-40B4-BE49-F238E27FC236}">
                <a16:creationId xmlns="" xmlns:a16="http://schemas.microsoft.com/office/drawing/2014/main" id="{0C8BBFD1-378B-45DB-A10C-F583DA9D6410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 rot="20607542">
            <a:off x="1084312" y="1195448"/>
            <a:ext cx="1937069" cy="4448059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</a:p>
          <a:p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22" name="Picture Placeholder 33">
            <a:extLst>
              <a:ext uri="{FF2B5EF4-FFF2-40B4-BE49-F238E27FC236}">
                <a16:creationId xmlns="" xmlns:a16="http://schemas.microsoft.com/office/drawing/2014/main" id="{B727642B-F923-45A1-9C5B-6DF5B41C470E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343734" y="1396327"/>
            <a:ext cx="1937069" cy="4448059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AA3DD257-D279-4305-B0A4-0217C152B465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24952" y="1"/>
            <a:ext cx="3169572" cy="16498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E05250D-266C-4BB4-8FB2-35AF20F59ED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24952" y="5208103"/>
            <a:ext cx="3169572" cy="16498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B72CAE85-ADE5-4ABC-893D-E38F9D0C46D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2574252" y="0"/>
            <a:ext cx="2222732" cy="49411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2D1B51A-AC3B-4A9A-B1B2-E4367122B785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109017" y="1916832"/>
            <a:ext cx="2223000" cy="49411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Rectangle 14">
            <a:extLst>
              <a:ext uri="{FF2B5EF4-FFF2-40B4-BE49-F238E27FC236}">
                <a16:creationId xmlns="" xmlns:a16="http://schemas.microsoft.com/office/drawing/2014/main" id="{B5DC034E-FC25-48B5-89A1-91AB3AA892B6}"/>
              </a:ext>
            </a:extLst>
          </p:cNvPr>
          <p:cNvSpPr/>
          <p:nvPr userDrawn="1"/>
        </p:nvSpPr>
        <p:spPr>
          <a:xfrm>
            <a:off x="1" y="5080596"/>
            <a:ext cx="4796983" cy="16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1596CC4D-48F6-413B-A904-CD0D422968D1}"/>
              </a:ext>
            </a:extLst>
          </p:cNvPr>
          <p:cNvSpPr/>
          <p:nvPr userDrawn="1"/>
        </p:nvSpPr>
        <p:spPr>
          <a:xfrm>
            <a:off x="5109017" y="130903"/>
            <a:ext cx="4796983" cy="16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="" xmlns:a16="http://schemas.microsoft.com/office/drawing/2014/main" id="{88A283E0-6D94-42C6-AE9E-6404B1407C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3055" y="307977"/>
            <a:ext cx="2453804" cy="4662285"/>
          </a:xfrm>
          <a:custGeom>
            <a:avLst/>
            <a:gdLst>
              <a:gd name="connsiteX0" fmla="*/ 2625660 w 3020066"/>
              <a:gd name="connsiteY0" fmla="*/ 3070798 h 4662285"/>
              <a:gd name="connsiteX1" fmla="*/ 2633590 w 3020066"/>
              <a:gd name="connsiteY1" fmla="*/ 3072899 h 4662285"/>
              <a:gd name="connsiteX2" fmla="*/ 2624137 w 3020066"/>
              <a:gd name="connsiteY2" fmla="*/ 3181399 h 4662285"/>
              <a:gd name="connsiteX3" fmla="*/ 2544363 w 3020066"/>
              <a:gd name="connsiteY3" fmla="*/ 4054502 h 4662285"/>
              <a:gd name="connsiteX4" fmla="*/ 2492213 w 3020066"/>
              <a:gd name="connsiteY4" fmla="*/ 4630197 h 4662285"/>
              <a:gd name="connsiteX5" fmla="*/ 2491425 w 3020066"/>
              <a:gd name="connsiteY5" fmla="*/ 4662285 h 4662285"/>
              <a:gd name="connsiteX6" fmla="*/ 544501 w 3020066"/>
              <a:gd name="connsiteY6" fmla="*/ 4662233 h 4662285"/>
              <a:gd name="connsiteX7" fmla="*/ 514356 w 3020066"/>
              <a:gd name="connsiteY7" fmla="*/ 4339198 h 4662285"/>
              <a:gd name="connsiteX8" fmla="*/ 455956 w 3020066"/>
              <a:gd name="connsiteY8" fmla="*/ 3697173 h 4662285"/>
              <a:gd name="connsiteX9" fmla="*/ 403124 w 3020066"/>
              <a:gd name="connsiteY9" fmla="*/ 3115070 h 4662285"/>
              <a:gd name="connsiteX10" fmla="*/ 403071 w 3020066"/>
              <a:gd name="connsiteY10" fmla="*/ 3098527 h 4662285"/>
              <a:gd name="connsiteX11" fmla="*/ 419614 w 3020066"/>
              <a:gd name="connsiteY11" fmla="*/ 3096952 h 4662285"/>
              <a:gd name="connsiteX12" fmla="*/ 673063 w 3020066"/>
              <a:gd name="connsiteY12" fmla="*/ 3094588 h 4662285"/>
              <a:gd name="connsiteX13" fmla="*/ 703786 w 3020066"/>
              <a:gd name="connsiteY13" fmla="*/ 3114335 h 4662285"/>
              <a:gd name="connsiteX14" fmla="*/ 1342975 w 3020066"/>
              <a:gd name="connsiteY14" fmla="*/ 3589933 h 4662285"/>
              <a:gd name="connsiteX15" fmla="*/ 2277627 w 3020066"/>
              <a:gd name="connsiteY15" fmla="*/ 3179877 h 4662285"/>
              <a:gd name="connsiteX16" fmla="*/ 2330302 w 3020066"/>
              <a:gd name="connsiteY16" fmla="*/ 3086396 h 4662285"/>
              <a:gd name="connsiteX17" fmla="*/ 2348578 w 3020066"/>
              <a:gd name="connsiteY17" fmla="*/ 3072951 h 4662285"/>
              <a:gd name="connsiteX18" fmla="*/ 2625660 w 3020066"/>
              <a:gd name="connsiteY18" fmla="*/ 3070798 h 4662285"/>
              <a:gd name="connsiteX19" fmla="*/ 1459103 w 3020066"/>
              <a:gd name="connsiteY19" fmla="*/ 1861054 h 4662285"/>
              <a:gd name="connsiteX20" fmla="*/ 2266283 w 3020066"/>
              <a:gd name="connsiteY20" fmla="*/ 2357664 h 4662285"/>
              <a:gd name="connsiteX21" fmla="*/ 2326415 w 3020066"/>
              <a:gd name="connsiteY21" fmla="*/ 2397683 h 4662285"/>
              <a:gd name="connsiteX22" fmla="*/ 2668041 w 3020066"/>
              <a:gd name="connsiteY22" fmla="*/ 2396685 h 4662285"/>
              <a:gd name="connsiteX23" fmla="*/ 2695350 w 3020066"/>
              <a:gd name="connsiteY23" fmla="*/ 2396738 h 4662285"/>
              <a:gd name="connsiteX24" fmla="*/ 2641940 w 3020066"/>
              <a:gd name="connsiteY24" fmla="*/ 2983147 h 4662285"/>
              <a:gd name="connsiteX25" fmla="*/ 2589843 w 3020066"/>
              <a:gd name="connsiteY25" fmla="*/ 2983147 h 4662285"/>
              <a:gd name="connsiteX26" fmla="*/ 2312656 w 3020066"/>
              <a:gd name="connsiteY26" fmla="*/ 2984355 h 4662285"/>
              <a:gd name="connsiteX27" fmla="*/ 2271903 w 3020066"/>
              <a:gd name="connsiteY27" fmla="*/ 3010666 h 4662285"/>
              <a:gd name="connsiteX28" fmla="*/ 1677878 w 3020066"/>
              <a:gd name="connsiteY28" fmla="*/ 3500233 h 4662285"/>
              <a:gd name="connsiteX29" fmla="*/ 760451 w 3020066"/>
              <a:gd name="connsiteY29" fmla="*/ 3039866 h 4662285"/>
              <a:gd name="connsiteX30" fmla="*/ 706779 w 3020066"/>
              <a:gd name="connsiteY30" fmla="*/ 3005940 h 4662285"/>
              <a:gd name="connsiteX31" fmla="*/ 416725 w 3020066"/>
              <a:gd name="connsiteY31" fmla="*/ 3009143 h 4662285"/>
              <a:gd name="connsiteX32" fmla="*/ 393355 w 3020066"/>
              <a:gd name="connsiteY32" fmla="*/ 3009143 h 4662285"/>
              <a:gd name="connsiteX33" fmla="*/ 337634 w 3020066"/>
              <a:gd name="connsiteY33" fmla="*/ 2396475 h 4662285"/>
              <a:gd name="connsiteX34" fmla="*/ 363840 w 3020066"/>
              <a:gd name="connsiteY34" fmla="*/ 2396475 h 4662285"/>
              <a:gd name="connsiteX35" fmla="*/ 709772 w 3020066"/>
              <a:gd name="connsiteY35" fmla="*/ 2396843 h 4662285"/>
              <a:gd name="connsiteX36" fmla="*/ 742701 w 3020066"/>
              <a:gd name="connsiteY36" fmla="*/ 2375311 h 4662285"/>
              <a:gd name="connsiteX37" fmla="*/ 1312830 w 3020066"/>
              <a:gd name="connsiteY37" fmla="*/ 1884010 h 4662285"/>
              <a:gd name="connsiteX38" fmla="*/ 1459103 w 3020066"/>
              <a:gd name="connsiteY38" fmla="*/ 1861054 h 4662285"/>
              <a:gd name="connsiteX39" fmla="*/ 216844 w 3020066"/>
              <a:gd name="connsiteY39" fmla="*/ 1063583 h 4662285"/>
              <a:gd name="connsiteX40" fmla="*/ 2816351 w 3020066"/>
              <a:gd name="connsiteY40" fmla="*/ 1063583 h 4662285"/>
              <a:gd name="connsiteX41" fmla="*/ 2703281 w 3020066"/>
              <a:gd name="connsiteY41" fmla="*/ 2309243 h 4662285"/>
              <a:gd name="connsiteX42" fmla="*/ 2679070 w 3020066"/>
              <a:gd name="connsiteY42" fmla="*/ 2309243 h 4662285"/>
              <a:gd name="connsiteX43" fmla="*/ 2363283 w 3020066"/>
              <a:gd name="connsiteY43" fmla="*/ 2309664 h 4662285"/>
              <a:gd name="connsiteX44" fmla="*/ 2326048 w 3020066"/>
              <a:gd name="connsiteY44" fmla="*/ 2287028 h 4662285"/>
              <a:gd name="connsiteX45" fmla="*/ 1611864 w 3020066"/>
              <a:gd name="connsiteY45" fmla="*/ 1778607 h 4662285"/>
              <a:gd name="connsiteX46" fmla="*/ 691654 w 3020066"/>
              <a:gd name="connsiteY46" fmla="*/ 2286451 h 4662285"/>
              <a:gd name="connsiteX47" fmla="*/ 654840 w 3020066"/>
              <a:gd name="connsiteY47" fmla="*/ 2309769 h 4662285"/>
              <a:gd name="connsiteX48" fmla="*/ 356225 w 3020066"/>
              <a:gd name="connsiteY48" fmla="*/ 2309243 h 4662285"/>
              <a:gd name="connsiteX49" fmla="*/ 329966 w 3020066"/>
              <a:gd name="connsiteY49" fmla="*/ 2309243 h 4662285"/>
              <a:gd name="connsiteX50" fmla="*/ 216844 w 3020066"/>
              <a:gd name="connsiteY50" fmla="*/ 1063583 h 4662285"/>
              <a:gd name="connsiteX51" fmla="*/ 2336709 w 3020066"/>
              <a:gd name="connsiteY51" fmla="*/ 0 h 4662285"/>
              <a:gd name="connsiteX52" fmla="*/ 2371319 w 3020066"/>
              <a:gd name="connsiteY52" fmla="*/ 20902 h 4662285"/>
              <a:gd name="connsiteX53" fmla="*/ 2580180 w 3020066"/>
              <a:gd name="connsiteY53" fmla="*/ 391465 h 4662285"/>
              <a:gd name="connsiteX54" fmla="*/ 2611848 w 3020066"/>
              <a:gd name="connsiteY54" fmla="*/ 410004 h 4662285"/>
              <a:gd name="connsiteX55" fmla="*/ 3020066 w 3020066"/>
              <a:gd name="connsiteY55" fmla="*/ 408953 h 4662285"/>
              <a:gd name="connsiteX56" fmla="*/ 3020066 w 3020066"/>
              <a:gd name="connsiteY56" fmla="*/ 920683 h 4662285"/>
              <a:gd name="connsiteX57" fmla="*/ 2996433 w 3020066"/>
              <a:gd name="connsiteY57" fmla="*/ 921050 h 4662285"/>
              <a:gd name="connsiteX58" fmla="*/ 26679 w 3020066"/>
              <a:gd name="connsiteY58" fmla="*/ 921050 h 4662285"/>
              <a:gd name="connsiteX59" fmla="*/ 0 w 3020066"/>
              <a:gd name="connsiteY59" fmla="*/ 921050 h 4662285"/>
              <a:gd name="connsiteX60" fmla="*/ 0 w 3020066"/>
              <a:gd name="connsiteY60" fmla="*/ 409583 h 4662285"/>
              <a:gd name="connsiteX61" fmla="*/ 24578 w 3020066"/>
              <a:gd name="connsiteY61" fmla="*/ 409583 h 4662285"/>
              <a:gd name="connsiteX62" fmla="*/ 407062 w 3020066"/>
              <a:gd name="connsiteY62" fmla="*/ 409899 h 4662285"/>
              <a:gd name="connsiteX63" fmla="*/ 437313 w 3020066"/>
              <a:gd name="connsiteY63" fmla="*/ 392621 h 4662285"/>
              <a:gd name="connsiteX64" fmla="*/ 648170 w 3020066"/>
              <a:gd name="connsiteY64" fmla="*/ 18276 h 4662285"/>
              <a:gd name="connsiteX65" fmla="*/ 679943 w 3020066"/>
              <a:gd name="connsiteY65" fmla="*/ 105 h 4662285"/>
              <a:gd name="connsiteX66" fmla="*/ 2336709 w 3020066"/>
              <a:gd name="connsiteY66" fmla="*/ 0 h 46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3020066" h="4662285">
                <a:moveTo>
                  <a:pt x="2625660" y="3070798"/>
                </a:moveTo>
                <a:cubicBezTo>
                  <a:pt x="2627656" y="3070798"/>
                  <a:pt x="2629651" y="3071795"/>
                  <a:pt x="2633590" y="3072899"/>
                </a:cubicBezTo>
                <a:cubicBezTo>
                  <a:pt x="2630439" y="3109083"/>
                  <a:pt x="2627446" y="3145267"/>
                  <a:pt x="2624137" y="3181399"/>
                </a:cubicBezTo>
                <a:cubicBezTo>
                  <a:pt x="2597563" y="3472451"/>
                  <a:pt x="2570884" y="3763450"/>
                  <a:pt x="2544363" y="4054502"/>
                </a:cubicBezTo>
                <a:cubicBezTo>
                  <a:pt x="2526874" y="4246401"/>
                  <a:pt x="2509491" y="4438299"/>
                  <a:pt x="2492213" y="4630197"/>
                </a:cubicBezTo>
                <a:cubicBezTo>
                  <a:pt x="2491268" y="4640806"/>
                  <a:pt x="2491636" y="4651572"/>
                  <a:pt x="2491425" y="4662285"/>
                </a:cubicBezTo>
                <a:cubicBezTo>
                  <a:pt x="1842468" y="4662233"/>
                  <a:pt x="1193458" y="4662233"/>
                  <a:pt x="544501" y="4662233"/>
                </a:cubicBezTo>
                <a:cubicBezTo>
                  <a:pt x="534417" y="4554572"/>
                  <a:pt x="524176" y="4446912"/>
                  <a:pt x="514356" y="4339198"/>
                </a:cubicBezTo>
                <a:cubicBezTo>
                  <a:pt x="494767" y="4125190"/>
                  <a:pt x="475440" y="3911182"/>
                  <a:pt x="455956" y="3697173"/>
                </a:cubicBezTo>
                <a:cubicBezTo>
                  <a:pt x="438310" y="3503121"/>
                  <a:pt x="420664" y="3309122"/>
                  <a:pt x="403124" y="3115070"/>
                </a:cubicBezTo>
                <a:cubicBezTo>
                  <a:pt x="402651" y="3110134"/>
                  <a:pt x="403071" y="3105092"/>
                  <a:pt x="403071" y="3098527"/>
                </a:cubicBezTo>
                <a:cubicBezTo>
                  <a:pt x="408690" y="3098002"/>
                  <a:pt x="414100" y="3097004"/>
                  <a:pt x="419614" y="3096952"/>
                </a:cubicBezTo>
                <a:cubicBezTo>
                  <a:pt x="504114" y="3096217"/>
                  <a:pt x="588615" y="3096164"/>
                  <a:pt x="673063" y="3094588"/>
                </a:cubicBezTo>
                <a:cubicBezTo>
                  <a:pt x="689554" y="3094273"/>
                  <a:pt x="696486" y="3100943"/>
                  <a:pt x="703786" y="3114335"/>
                </a:cubicBezTo>
                <a:cubicBezTo>
                  <a:pt x="843797" y="3370987"/>
                  <a:pt x="1055705" y="3533844"/>
                  <a:pt x="1342975" y="3589933"/>
                </a:cubicBezTo>
                <a:cubicBezTo>
                  <a:pt x="1708549" y="3661303"/>
                  <a:pt x="2079479" y="3496189"/>
                  <a:pt x="2277627" y="3179877"/>
                </a:cubicBezTo>
                <a:cubicBezTo>
                  <a:pt x="2296585" y="3149627"/>
                  <a:pt x="2312131" y="3117223"/>
                  <a:pt x="2330302" y="3086396"/>
                </a:cubicBezTo>
                <a:cubicBezTo>
                  <a:pt x="2333926" y="3080251"/>
                  <a:pt x="2342276" y="3073004"/>
                  <a:pt x="2348578" y="3072951"/>
                </a:cubicBezTo>
                <a:cubicBezTo>
                  <a:pt x="2440956" y="3071533"/>
                  <a:pt x="2533334" y="3071271"/>
                  <a:pt x="2625660" y="3070798"/>
                </a:cubicBezTo>
                <a:close/>
                <a:moveTo>
                  <a:pt x="1459103" y="1861054"/>
                </a:moveTo>
                <a:cubicBezTo>
                  <a:pt x="1799530" y="1839030"/>
                  <a:pt x="2125668" y="2033651"/>
                  <a:pt x="2266283" y="2357664"/>
                </a:cubicBezTo>
                <a:cubicBezTo>
                  <a:pt x="2279360" y="2387809"/>
                  <a:pt x="2293067" y="2398418"/>
                  <a:pt x="2326415" y="2397683"/>
                </a:cubicBezTo>
                <a:cubicBezTo>
                  <a:pt x="2440220" y="2395162"/>
                  <a:pt x="2554183" y="2396685"/>
                  <a:pt x="2668041" y="2396685"/>
                </a:cubicBezTo>
                <a:cubicBezTo>
                  <a:pt x="2675971" y="2396738"/>
                  <a:pt x="2683691" y="2396738"/>
                  <a:pt x="2695350" y="2396738"/>
                </a:cubicBezTo>
                <a:cubicBezTo>
                  <a:pt x="2677442" y="2593468"/>
                  <a:pt x="2659848" y="2786574"/>
                  <a:pt x="2641940" y="2983147"/>
                </a:cubicBezTo>
                <a:cubicBezTo>
                  <a:pt x="2623716" y="2983147"/>
                  <a:pt x="2606806" y="2983042"/>
                  <a:pt x="2589843" y="2983147"/>
                </a:cubicBezTo>
                <a:cubicBezTo>
                  <a:pt x="2497465" y="2983725"/>
                  <a:pt x="2405034" y="2984985"/>
                  <a:pt x="2312656" y="2984355"/>
                </a:cubicBezTo>
                <a:cubicBezTo>
                  <a:pt x="2291228" y="2984197"/>
                  <a:pt x="2281040" y="2990079"/>
                  <a:pt x="2271903" y="3010666"/>
                </a:cubicBezTo>
                <a:cubicBezTo>
                  <a:pt x="2155943" y="3273095"/>
                  <a:pt x="1958006" y="3438946"/>
                  <a:pt x="1677878" y="3500233"/>
                </a:cubicBezTo>
                <a:cubicBezTo>
                  <a:pt x="1304585" y="3581951"/>
                  <a:pt x="924201" y="3389684"/>
                  <a:pt x="760451" y="3039866"/>
                </a:cubicBezTo>
                <a:cubicBezTo>
                  <a:pt x="748267" y="3013817"/>
                  <a:pt x="735401" y="3005099"/>
                  <a:pt x="706779" y="3005940"/>
                </a:cubicBezTo>
                <a:cubicBezTo>
                  <a:pt x="610147" y="3008828"/>
                  <a:pt x="513410" y="3008355"/>
                  <a:pt x="416725" y="3009143"/>
                </a:cubicBezTo>
                <a:cubicBezTo>
                  <a:pt x="409687" y="3009196"/>
                  <a:pt x="402598" y="3009143"/>
                  <a:pt x="393355" y="3009143"/>
                </a:cubicBezTo>
                <a:cubicBezTo>
                  <a:pt x="374816" y="2805061"/>
                  <a:pt x="356383" y="2602606"/>
                  <a:pt x="337634" y="2396475"/>
                </a:cubicBezTo>
                <a:cubicBezTo>
                  <a:pt x="347455" y="2396475"/>
                  <a:pt x="355648" y="2396475"/>
                  <a:pt x="363840" y="2396475"/>
                </a:cubicBezTo>
                <a:cubicBezTo>
                  <a:pt x="479168" y="2396475"/>
                  <a:pt x="594497" y="2396108"/>
                  <a:pt x="709772" y="2396843"/>
                </a:cubicBezTo>
                <a:cubicBezTo>
                  <a:pt x="727208" y="2396948"/>
                  <a:pt x="735505" y="2392064"/>
                  <a:pt x="742701" y="2375311"/>
                </a:cubicBezTo>
                <a:cubicBezTo>
                  <a:pt x="852935" y="2119025"/>
                  <a:pt x="1042155" y="1952020"/>
                  <a:pt x="1312830" y="1884010"/>
                </a:cubicBezTo>
                <a:cubicBezTo>
                  <a:pt x="1361546" y="1871767"/>
                  <a:pt x="1410471" y="1864200"/>
                  <a:pt x="1459103" y="1861054"/>
                </a:cubicBezTo>
                <a:close/>
                <a:moveTo>
                  <a:pt x="216844" y="1063583"/>
                </a:moveTo>
                <a:cubicBezTo>
                  <a:pt x="1083434" y="1063583"/>
                  <a:pt x="1948711" y="1063583"/>
                  <a:pt x="2816351" y="1063583"/>
                </a:cubicBezTo>
                <a:cubicBezTo>
                  <a:pt x="2778696" y="1478260"/>
                  <a:pt x="2741093" y="1892360"/>
                  <a:pt x="2703281" y="2309243"/>
                </a:cubicBezTo>
                <a:cubicBezTo>
                  <a:pt x="2694195" y="2309243"/>
                  <a:pt x="2686633" y="2309243"/>
                  <a:pt x="2679070" y="2309243"/>
                </a:cubicBezTo>
                <a:cubicBezTo>
                  <a:pt x="2573773" y="2309243"/>
                  <a:pt x="2468528" y="2308770"/>
                  <a:pt x="2363283" y="2309664"/>
                </a:cubicBezTo>
                <a:cubicBezTo>
                  <a:pt x="2344482" y="2309821"/>
                  <a:pt x="2335186" y="2304674"/>
                  <a:pt x="2326048" y="2287028"/>
                </a:cubicBezTo>
                <a:cubicBezTo>
                  <a:pt x="2175218" y="1995189"/>
                  <a:pt x="1938523" y="1819676"/>
                  <a:pt x="1611864" y="1778607"/>
                </a:cubicBezTo>
                <a:cubicBezTo>
                  <a:pt x="1230693" y="1730712"/>
                  <a:pt x="859815" y="1938891"/>
                  <a:pt x="691654" y="2286451"/>
                </a:cubicBezTo>
                <a:cubicBezTo>
                  <a:pt x="683304" y="2303781"/>
                  <a:pt x="674324" y="2309978"/>
                  <a:pt x="654840" y="2309769"/>
                </a:cubicBezTo>
                <a:cubicBezTo>
                  <a:pt x="555319" y="2308613"/>
                  <a:pt x="455746" y="2309243"/>
                  <a:pt x="356225" y="2309243"/>
                </a:cubicBezTo>
                <a:cubicBezTo>
                  <a:pt x="348453" y="2309243"/>
                  <a:pt x="340680" y="2309243"/>
                  <a:pt x="329966" y="2309243"/>
                </a:cubicBezTo>
                <a:cubicBezTo>
                  <a:pt x="292154" y="1892833"/>
                  <a:pt x="254552" y="1479153"/>
                  <a:pt x="216844" y="1063583"/>
                </a:cubicBezTo>
                <a:close/>
                <a:moveTo>
                  <a:pt x="2336709" y="0"/>
                </a:moveTo>
                <a:cubicBezTo>
                  <a:pt x="2354513" y="0"/>
                  <a:pt x="2363126" y="6303"/>
                  <a:pt x="2371319" y="20902"/>
                </a:cubicBezTo>
                <a:cubicBezTo>
                  <a:pt x="2440641" y="144580"/>
                  <a:pt x="2510910" y="267734"/>
                  <a:pt x="2580180" y="391465"/>
                </a:cubicBezTo>
                <a:cubicBezTo>
                  <a:pt x="2587847" y="405225"/>
                  <a:pt x="2596146" y="410056"/>
                  <a:pt x="2611848" y="410004"/>
                </a:cubicBezTo>
                <a:cubicBezTo>
                  <a:pt x="2747921" y="409111"/>
                  <a:pt x="2883994" y="409164"/>
                  <a:pt x="3020066" y="408953"/>
                </a:cubicBezTo>
                <a:cubicBezTo>
                  <a:pt x="3020066" y="579530"/>
                  <a:pt x="3020066" y="750106"/>
                  <a:pt x="3020066" y="920683"/>
                </a:cubicBezTo>
                <a:cubicBezTo>
                  <a:pt x="3012188" y="920840"/>
                  <a:pt x="3004311" y="921050"/>
                  <a:pt x="2996433" y="921050"/>
                </a:cubicBezTo>
                <a:cubicBezTo>
                  <a:pt x="2006533" y="921050"/>
                  <a:pt x="1016632" y="921050"/>
                  <a:pt x="26679" y="921050"/>
                </a:cubicBezTo>
                <a:cubicBezTo>
                  <a:pt x="18223" y="921050"/>
                  <a:pt x="9769" y="921050"/>
                  <a:pt x="0" y="921050"/>
                </a:cubicBezTo>
                <a:cubicBezTo>
                  <a:pt x="0" y="750579"/>
                  <a:pt x="0" y="581735"/>
                  <a:pt x="0" y="409583"/>
                </a:cubicBezTo>
                <a:cubicBezTo>
                  <a:pt x="8035" y="409583"/>
                  <a:pt x="16281" y="409583"/>
                  <a:pt x="24578" y="409583"/>
                </a:cubicBezTo>
                <a:cubicBezTo>
                  <a:pt x="152090" y="409583"/>
                  <a:pt x="279603" y="409373"/>
                  <a:pt x="407062" y="409899"/>
                </a:cubicBezTo>
                <a:cubicBezTo>
                  <a:pt x="421662" y="409951"/>
                  <a:pt x="429908" y="405803"/>
                  <a:pt x="437313" y="392621"/>
                </a:cubicBezTo>
                <a:cubicBezTo>
                  <a:pt x="507266" y="267629"/>
                  <a:pt x="578217" y="143267"/>
                  <a:pt x="648170" y="18276"/>
                </a:cubicBezTo>
                <a:cubicBezTo>
                  <a:pt x="655890" y="4464"/>
                  <a:pt x="664398" y="105"/>
                  <a:pt x="679943" y="105"/>
                </a:cubicBezTo>
                <a:cubicBezTo>
                  <a:pt x="1232216" y="525"/>
                  <a:pt x="1784436" y="578"/>
                  <a:pt x="23367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l">
              <a:buFontTx/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332484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8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87634" y="1131592"/>
            <a:ext cx="2893123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432196" y="1347500"/>
            <a:ext cx="12501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419659" y="1340887"/>
            <a:ext cx="685849" cy="556683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78259" y="1691075"/>
            <a:ext cx="1813702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78259" y="2208256"/>
            <a:ext cx="1813702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85999" y="5835368"/>
            <a:ext cx="18135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85999" y="4611908"/>
            <a:ext cx="2207803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0795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01530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8393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7292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7253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891450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69599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20180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54476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242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062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1740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332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37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8" r:id="rId16"/>
    <p:sldLayoutId id="2147483687" r:id="rId17"/>
    <p:sldLayoutId id="2147483671" r:id="rId18"/>
    <p:sldLayoutId id="2147483672" r:id="rId1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8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  <p:sldLayoutId id="214748428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34613" y="-18057"/>
            <a:ext cx="10725526" cy="162736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625" dirty="0" smtClean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       NETAJI </a:t>
            </a:r>
            <a:r>
              <a:rPr lang="en-US" sz="8625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TEA &amp; CAFE</a:t>
            </a:r>
          </a:p>
          <a:p>
            <a:endParaRPr lang="en-US" sz="135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02" y="135951"/>
            <a:ext cx="1349191" cy="12606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1883" y="1781366"/>
            <a:ext cx="9049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WE ARE INVITING ALL OUR ENTREPRENEUR FRIENDS WHO DREAM OF OWNING A BUSINESS INTO OUR FAMILY!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6822" y="3856859"/>
            <a:ext cx="8925059" cy="260547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11"/>
          <p:cNvSpPr txBox="1"/>
          <p:nvPr/>
        </p:nvSpPr>
        <p:spPr>
          <a:xfrm>
            <a:off x="1103559" y="4138584"/>
            <a:ext cx="82593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Netaji</a:t>
            </a:r>
            <a:r>
              <a:rPr lang="en-US" sz="2000" dirty="0" smtClean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Chai </a:t>
            </a:r>
            <a:r>
              <a:rPr lang="en-US" sz="20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is a new age brand quickly becoming popular in beverages industry among the </a:t>
            </a:r>
            <a:r>
              <a:rPr lang="en-US" sz="20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millennials</a:t>
            </a:r>
            <a:r>
              <a:rPr lang="en-US" sz="20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and Gen Z across cities. Our success story is illustrated by the 7,00,000+ Chai that we have sold across our outlets in a short span of time. We currently have outlets across Pune &amp; Aurangabad. More coming up soon in Mumbai, </a:t>
            </a:r>
            <a:r>
              <a:rPr lang="en-US" sz="20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Navi</a:t>
            </a:r>
            <a:r>
              <a:rPr lang="en-US" sz="20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Mumbai, </a:t>
            </a:r>
            <a:r>
              <a:rPr lang="en-US" sz="20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Nashik</a:t>
            </a:r>
            <a:r>
              <a:rPr lang="en-US" sz="20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, Patna &amp; </a:t>
            </a:r>
            <a:r>
              <a:rPr lang="en-US" sz="2000" dirty="0" smtClean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Delhi.</a:t>
            </a:r>
            <a:endParaRPr lang="en-US" sz="20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grpSp>
        <p:nvGrpSpPr>
          <p:cNvPr id="20" name="그룹 52">
            <a:extLst>
              <a:ext uri="{FF2B5EF4-FFF2-40B4-BE49-F238E27FC236}">
                <a16:creationId xmlns="" xmlns:a16="http://schemas.microsoft.com/office/drawing/2014/main" id="{F60DDE55-924C-404A-BFF5-CEF74C77373E}"/>
              </a:ext>
            </a:extLst>
          </p:cNvPr>
          <p:cNvGrpSpPr/>
          <p:nvPr/>
        </p:nvGrpSpPr>
        <p:grpSpPr>
          <a:xfrm>
            <a:off x="237002" y="2853756"/>
            <a:ext cx="1266104" cy="963661"/>
            <a:chOff x="4597972" y="1970578"/>
            <a:chExt cx="1916578" cy="1458752"/>
          </a:xfrm>
        </p:grpSpPr>
        <p:sp>
          <p:nvSpPr>
            <p:cNvPr id="21" name="자유형: 도형 53">
              <a:extLst>
                <a:ext uri="{FF2B5EF4-FFF2-40B4-BE49-F238E27FC236}">
                  <a16:creationId xmlns="" xmlns:a16="http://schemas.microsoft.com/office/drawing/2014/main" id="{92FBEC91-470B-44C1-BCBF-54DC753B0101}"/>
                </a:ext>
              </a:extLst>
            </p:cNvPr>
            <p:cNvSpPr/>
            <p:nvPr/>
          </p:nvSpPr>
          <p:spPr>
            <a:xfrm>
              <a:off x="4597972" y="1970578"/>
              <a:ext cx="1916578" cy="1458752"/>
            </a:xfrm>
            <a:custGeom>
              <a:avLst/>
              <a:gdLst>
                <a:gd name="connsiteX0" fmla="*/ 931644 w 1802957"/>
                <a:gd name="connsiteY0" fmla="*/ 15 h 1372275"/>
                <a:gd name="connsiteX1" fmla="*/ 1367511 w 1802957"/>
                <a:gd name="connsiteY1" fmla="*/ 32245 h 1372275"/>
                <a:gd name="connsiteX2" fmla="*/ 1425831 w 1802957"/>
                <a:gd name="connsiteY2" fmla="*/ 46057 h 1372275"/>
                <a:gd name="connsiteX3" fmla="*/ 1574702 w 1802957"/>
                <a:gd name="connsiteY3" fmla="*/ 96192 h 1372275"/>
                <a:gd name="connsiteX4" fmla="*/ 1737384 w 1802957"/>
                <a:gd name="connsiteY4" fmla="*/ 203113 h 1372275"/>
                <a:gd name="connsiteX5" fmla="*/ 1798774 w 1802957"/>
                <a:gd name="connsiteY5" fmla="*/ 320777 h 1372275"/>
                <a:gd name="connsiteX6" fmla="*/ 1791101 w 1802957"/>
                <a:gd name="connsiteY6" fmla="*/ 532571 h 1372275"/>
                <a:gd name="connsiteX7" fmla="*/ 1761940 w 1802957"/>
                <a:gd name="connsiteY7" fmla="*/ 664048 h 1372275"/>
                <a:gd name="connsiteX8" fmla="*/ 1688273 w 1802957"/>
                <a:gd name="connsiteY8" fmla="*/ 886074 h 1372275"/>
                <a:gd name="connsiteX9" fmla="*/ 1227849 w 1802957"/>
                <a:gd name="connsiteY9" fmla="*/ 1310175 h 1372275"/>
                <a:gd name="connsiteX10" fmla="*/ 1188969 w 1802957"/>
                <a:gd name="connsiteY10" fmla="*/ 1325010 h 1372275"/>
                <a:gd name="connsiteX11" fmla="*/ 1002754 w 1802957"/>
                <a:gd name="connsiteY11" fmla="*/ 1365937 h 1372275"/>
                <a:gd name="connsiteX12" fmla="*/ 820119 w 1802957"/>
                <a:gd name="connsiteY12" fmla="*/ 1370542 h 1372275"/>
                <a:gd name="connsiteX13" fmla="*/ 616510 w 1802957"/>
                <a:gd name="connsiteY13" fmla="*/ 1336777 h 1372275"/>
                <a:gd name="connsiteX14" fmla="*/ 225150 w 1802957"/>
                <a:gd name="connsiteY14" fmla="*/ 1076382 h 1372275"/>
                <a:gd name="connsiteX15" fmla="*/ 56840 w 1802957"/>
                <a:gd name="connsiteY15" fmla="*/ 744877 h 1372275"/>
                <a:gd name="connsiteX16" fmla="*/ 4658 w 1802957"/>
                <a:gd name="connsiteY16" fmla="*/ 502388 h 1372275"/>
                <a:gd name="connsiteX17" fmla="*/ 22052 w 1802957"/>
                <a:gd name="connsiteY17" fmla="*/ 348402 h 1372275"/>
                <a:gd name="connsiteX18" fmla="*/ 22052 w 1802957"/>
                <a:gd name="connsiteY18" fmla="*/ 336124 h 1372275"/>
                <a:gd name="connsiteX19" fmla="*/ 32795 w 1802957"/>
                <a:gd name="connsiteY19" fmla="*/ 132003 h 1372275"/>
                <a:gd name="connsiteX20" fmla="*/ 136135 w 1802957"/>
                <a:gd name="connsiteY20" fmla="*/ 48104 h 1372275"/>
                <a:gd name="connsiteX21" fmla="*/ 321327 w 1802957"/>
                <a:gd name="connsiteY21" fmla="*/ 17409 h 1372275"/>
                <a:gd name="connsiteX22" fmla="*/ 449223 w 1802957"/>
                <a:gd name="connsiteY22" fmla="*/ 72659 h 1372275"/>
                <a:gd name="connsiteX23" fmla="*/ 465082 w 1802957"/>
                <a:gd name="connsiteY23" fmla="*/ 76752 h 1372275"/>
                <a:gd name="connsiteX24" fmla="*/ 701944 w 1802957"/>
                <a:gd name="connsiteY24" fmla="*/ 22525 h 1372275"/>
                <a:gd name="connsiteX25" fmla="*/ 931644 w 1802957"/>
                <a:gd name="connsiteY25" fmla="*/ 15 h 137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02957" h="1372275">
                  <a:moveTo>
                    <a:pt x="931644" y="15"/>
                  </a:moveTo>
                  <a:cubicBezTo>
                    <a:pt x="1096373" y="-497"/>
                    <a:pt x="1255986" y="12293"/>
                    <a:pt x="1367511" y="32245"/>
                  </a:cubicBezTo>
                  <a:cubicBezTo>
                    <a:pt x="1386951" y="35826"/>
                    <a:pt x="1406391" y="40941"/>
                    <a:pt x="1425831" y="46057"/>
                  </a:cubicBezTo>
                  <a:cubicBezTo>
                    <a:pt x="1476478" y="58847"/>
                    <a:pt x="1526613" y="75217"/>
                    <a:pt x="1574702" y="96192"/>
                  </a:cubicBezTo>
                  <a:cubicBezTo>
                    <a:pt x="1634556" y="122283"/>
                    <a:pt x="1691342" y="155024"/>
                    <a:pt x="1737384" y="203113"/>
                  </a:cubicBezTo>
                  <a:cubicBezTo>
                    <a:pt x="1769102" y="236366"/>
                    <a:pt x="1793659" y="274734"/>
                    <a:pt x="1798774" y="320777"/>
                  </a:cubicBezTo>
                  <a:cubicBezTo>
                    <a:pt x="1806448" y="391375"/>
                    <a:pt x="1803378" y="462485"/>
                    <a:pt x="1791101" y="532571"/>
                  </a:cubicBezTo>
                  <a:cubicBezTo>
                    <a:pt x="1783427" y="576567"/>
                    <a:pt x="1772172" y="620563"/>
                    <a:pt x="1761940" y="664048"/>
                  </a:cubicBezTo>
                  <a:cubicBezTo>
                    <a:pt x="1744035" y="740273"/>
                    <a:pt x="1724595" y="815476"/>
                    <a:pt x="1688273" y="886074"/>
                  </a:cubicBezTo>
                  <a:cubicBezTo>
                    <a:pt x="1586979" y="1084056"/>
                    <a:pt x="1436063" y="1228322"/>
                    <a:pt x="1227849" y="1310175"/>
                  </a:cubicBezTo>
                  <a:cubicBezTo>
                    <a:pt x="1215060" y="1315291"/>
                    <a:pt x="1201759" y="1319895"/>
                    <a:pt x="1188969" y="1325010"/>
                  </a:cubicBezTo>
                  <a:cubicBezTo>
                    <a:pt x="1189480" y="1326546"/>
                    <a:pt x="1056470" y="1362356"/>
                    <a:pt x="1002754" y="1365937"/>
                  </a:cubicBezTo>
                  <a:cubicBezTo>
                    <a:pt x="941875" y="1369518"/>
                    <a:pt x="880997" y="1375146"/>
                    <a:pt x="820119" y="1370542"/>
                  </a:cubicBezTo>
                  <a:cubicBezTo>
                    <a:pt x="751567" y="1365426"/>
                    <a:pt x="683016" y="1355705"/>
                    <a:pt x="616510" y="1336777"/>
                  </a:cubicBezTo>
                  <a:cubicBezTo>
                    <a:pt x="457919" y="1291758"/>
                    <a:pt x="327467" y="1205301"/>
                    <a:pt x="225150" y="1076382"/>
                  </a:cubicBezTo>
                  <a:cubicBezTo>
                    <a:pt x="146366" y="977135"/>
                    <a:pt x="94185" y="865099"/>
                    <a:pt x="56840" y="744877"/>
                  </a:cubicBezTo>
                  <a:cubicBezTo>
                    <a:pt x="32284" y="665582"/>
                    <a:pt x="15913" y="584241"/>
                    <a:pt x="4658" y="502388"/>
                  </a:cubicBezTo>
                  <a:cubicBezTo>
                    <a:pt x="-2504" y="449695"/>
                    <a:pt x="-4551" y="397513"/>
                    <a:pt x="22052" y="348402"/>
                  </a:cubicBezTo>
                  <a:cubicBezTo>
                    <a:pt x="24099" y="345332"/>
                    <a:pt x="23076" y="340216"/>
                    <a:pt x="22052" y="336124"/>
                  </a:cubicBezTo>
                  <a:cubicBezTo>
                    <a:pt x="3124" y="266549"/>
                    <a:pt x="6193" y="198508"/>
                    <a:pt x="32795" y="132003"/>
                  </a:cubicBezTo>
                  <a:cubicBezTo>
                    <a:pt x="51724" y="84937"/>
                    <a:pt x="91116" y="62939"/>
                    <a:pt x="136135" y="48104"/>
                  </a:cubicBezTo>
                  <a:cubicBezTo>
                    <a:pt x="196502" y="28152"/>
                    <a:pt x="257892" y="18432"/>
                    <a:pt x="321327" y="17409"/>
                  </a:cubicBezTo>
                  <a:cubicBezTo>
                    <a:pt x="372485" y="16897"/>
                    <a:pt x="414947" y="33779"/>
                    <a:pt x="449223" y="72659"/>
                  </a:cubicBezTo>
                  <a:cubicBezTo>
                    <a:pt x="452292" y="76241"/>
                    <a:pt x="460477" y="78287"/>
                    <a:pt x="465082" y="76752"/>
                  </a:cubicBezTo>
                  <a:cubicBezTo>
                    <a:pt x="542842" y="53220"/>
                    <a:pt x="622137" y="35314"/>
                    <a:pt x="701944" y="22525"/>
                  </a:cubicBezTo>
                  <a:cubicBezTo>
                    <a:pt x="777658" y="9735"/>
                    <a:pt x="854395" y="526"/>
                    <a:pt x="931644" y="15"/>
                  </a:cubicBezTo>
                  <a:close/>
                </a:path>
              </a:pathLst>
            </a:custGeom>
            <a:solidFill>
              <a:schemeClr val="bg1"/>
            </a:solidFill>
            <a:ln w="7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5" name="자유형: 도형 54">
              <a:extLst>
                <a:ext uri="{FF2B5EF4-FFF2-40B4-BE49-F238E27FC236}">
                  <a16:creationId xmlns="" xmlns:a16="http://schemas.microsoft.com/office/drawing/2014/main" id="{24486F8F-7F38-44F8-81B1-998A62626923}"/>
                </a:ext>
              </a:extLst>
            </p:cNvPr>
            <p:cNvSpPr/>
            <p:nvPr/>
          </p:nvSpPr>
          <p:spPr>
            <a:xfrm>
              <a:off x="4656973" y="2013816"/>
              <a:ext cx="1802957" cy="1372275"/>
            </a:xfrm>
            <a:custGeom>
              <a:avLst/>
              <a:gdLst>
                <a:gd name="connsiteX0" fmla="*/ 1011962 w 1802957"/>
                <a:gd name="connsiteY0" fmla="*/ 100030 h 1372275"/>
                <a:gd name="connsiteX1" fmla="*/ 849279 w 1802957"/>
                <a:gd name="connsiteY1" fmla="*/ 110005 h 1372275"/>
                <a:gd name="connsiteX2" fmla="*/ 612417 w 1802957"/>
                <a:gd name="connsiteY2" fmla="*/ 141211 h 1372275"/>
                <a:gd name="connsiteX3" fmla="*/ 329512 w 1802957"/>
                <a:gd name="connsiteY3" fmla="*/ 216414 h 1372275"/>
                <a:gd name="connsiteX4" fmla="*/ 158644 w 1802957"/>
                <a:gd name="connsiteY4" fmla="*/ 329473 h 1372275"/>
                <a:gd name="connsiteX5" fmla="*/ 180643 w 1802957"/>
                <a:gd name="connsiteY5" fmla="*/ 568894 h 1372275"/>
                <a:gd name="connsiteX6" fmla="*/ 179107 w 1802957"/>
                <a:gd name="connsiteY6" fmla="*/ 559686 h 1372275"/>
                <a:gd name="connsiteX7" fmla="*/ 185758 w 1802957"/>
                <a:gd name="connsiteY7" fmla="*/ 484483 h 1372275"/>
                <a:gd name="connsiteX8" fmla="*/ 272215 w 1802957"/>
                <a:gd name="connsiteY8" fmla="*/ 393421 h 1372275"/>
                <a:gd name="connsiteX9" fmla="*/ 573025 w 1802957"/>
                <a:gd name="connsiteY9" fmla="*/ 277804 h 1372275"/>
                <a:gd name="connsiteX10" fmla="*/ 950572 w 1802957"/>
                <a:gd name="connsiteY10" fmla="*/ 233296 h 1372275"/>
                <a:gd name="connsiteX11" fmla="*/ 1281054 w 1802957"/>
                <a:gd name="connsiteY11" fmla="*/ 247621 h 1372275"/>
                <a:gd name="connsiteX12" fmla="*/ 1516893 w 1802957"/>
                <a:gd name="connsiteY12" fmla="*/ 303383 h 1372275"/>
                <a:gd name="connsiteX13" fmla="*/ 1620232 w 1802957"/>
                <a:gd name="connsiteY13" fmla="*/ 367331 h 1372275"/>
                <a:gd name="connsiteX14" fmla="*/ 1640184 w 1802957"/>
                <a:gd name="connsiteY14" fmla="*/ 440999 h 1372275"/>
                <a:gd name="connsiteX15" fmla="*/ 1633022 w 1802957"/>
                <a:gd name="connsiteY15" fmla="*/ 468112 h 1372275"/>
                <a:gd name="connsiteX16" fmla="*/ 1679064 w 1802957"/>
                <a:gd name="connsiteY16" fmla="*/ 371424 h 1372275"/>
                <a:gd name="connsiteX17" fmla="*/ 1665763 w 1802957"/>
                <a:gd name="connsiteY17" fmla="*/ 304918 h 1372275"/>
                <a:gd name="connsiteX18" fmla="*/ 1625860 w 1802957"/>
                <a:gd name="connsiteY18" fmla="*/ 255295 h 1372275"/>
                <a:gd name="connsiteX19" fmla="*/ 1436574 w 1802957"/>
                <a:gd name="connsiteY19" fmla="*/ 157583 h 1372275"/>
                <a:gd name="connsiteX20" fmla="*/ 1174645 w 1802957"/>
                <a:gd name="connsiteY20" fmla="*/ 108471 h 1372275"/>
                <a:gd name="connsiteX21" fmla="*/ 1011962 w 1802957"/>
                <a:gd name="connsiteY21" fmla="*/ 100030 h 1372275"/>
                <a:gd name="connsiteX22" fmla="*/ 965408 w 1802957"/>
                <a:gd name="connsiteY22" fmla="*/ 71636 h 1372275"/>
                <a:gd name="connsiteX23" fmla="*/ 1166971 w 1802957"/>
                <a:gd name="connsiteY23" fmla="*/ 78287 h 1372275"/>
                <a:gd name="connsiteX24" fmla="*/ 1421739 w 1802957"/>
                <a:gd name="connsiteY24" fmla="*/ 120748 h 1372275"/>
                <a:gd name="connsiteX25" fmla="*/ 1631487 w 1802957"/>
                <a:gd name="connsiteY25" fmla="*/ 219995 h 1372275"/>
                <a:gd name="connsiteX26" fmla="*/ 1698504 w 1802957"/>
                <a:gd name="connsiteY26" fmla="*/ 313103 h 1372275"/>
                <a:gd name="connsiteX27" fmla="*/ 1674972 w 1802957"/>
                <a:gd name="connsiteY27" fmla="*/ 445602 h 1372275"/>
                <a:gd name="connsiteX28" fmla="*/ 1550145 w 1802957"/>
                <a:gd name="connsiteY28" fmla="*/ 563778 h 1372275"/>
                <a:gd name="connsiteX29" fmla="*/ 1258544 w 1802957"/>
                <a:gd name="connsiteY29" fmla="*/ 672233 h 1372275"/>
                <a:gd name="connsiteX30" fmla="*/ 1054935 w 1802957"/>
                <a:gd name="connsiteY30" fmla="*/ 708044 h 1372275"/>
                <a:gd name="connsiteX31" fmla="*/ 766403 w 1802957"/>
                <a:gd name="connsiteY31" fmla="*/ 729530 h 1372275"/>
                <a:gd name="connsiteX32" fmla="*/ 517262 w 1802957"/>
                <a:gd name="connsiteY32" fmla="*/ 713671 h 1372275"/>
                <a:gd name="connsiteX33" fmla="*/ 267611 w 1802957"/>
                <a:gd name="connsiteY33" fmla="*/ 649212 h 1372275"/>
                <a:gd name="connsiteX34" fmla="*/ 156598 w 1802957"/>
                <a:gd name="connsiteY34" fmla="*/ 579637 h 1372275"/>
                <a:gd name="connsiteX35" fmla="*/ 139716 w 1802957"/>
                <a:gd name="connsiteY35" fmla="*/ 313615 h 1372275"/>
                <a:gd name="connsiteX36" fmla="*/ 316723 w 1802957"/>
                <a:gd name="connsiteY36" fmla="*/ 192370 h 1372275"/>
                <a:gd name="connsiteX37" fmla="*/ 587350 w 1802957"/>
                <a:gd name="connsiteY37" fmla="*/ 116656 h 1372275"/>
                <a:gd name="connsiteX38" fmla="*/ 800167 w 1802957"/>
                <a:gd name="connsiteY38" fmla="*/ 85450 h 1372275"/>
                <a:gd name="connsiteX39" fmla="*/ 965408 w 1802957"/>
                <a:gd name="connsiteY39" fmla="*/ 71636 h 1372275"/>
                <a:gd name="connsiteX40" fmla="*/ 995080 w 1802957"/>
                <a:gd name="connsiteY40" fmla="*/ 45546 h 1372275"/>
                <a:gd name="connsiteX41" fmla="*/ 795563 w 1802957"/>
                <a:gd name="connsiteY41" fmla="*/ 57823 h 1372275"/>
                <a:gd name="connsiteX42" fmla="*/ 461501 w 1802957"/>
                <a:gd name="connsiteY42" fmla="*/ 127911 h 1372275"/>
                <a:gd name="connsiteX43" fmla="*/ 420063 w 1802957"/>
                <a:gd name="connsiteY43" fmla="*/ 113586 h 1372275"/>
                <a:gd name="connsiteX44" fmla="*/ 344348 w 1802957"/>
                <a:gd name="connsiteY44" fmla="*/ 67032 h 1372275"/>
                <a:gd name="connsiteX45" fmla="*/ 287051 w 1802957"/>
                <a:gd name="connsiteY45" fmla="*/ 67543 h 1372275"/>
                <a:gd name="connsiteX46" fmla="*/ 135112 w 1802957"/>
                <a:gd name="connsiteY46" fmla="*/ 100285 h 1372275"/>
                <a:gd name="connsiteX47" fmla="*/ 70141 w 1802957"/>
                <a:gd name="connsiteY47" fmla="*/ 170883 h 1372275"/>
                <a:gd name="connsiteX48" fmla="*/ 62979 w 1802957"/>
                <a:gd name="connsiteY48" fmla="*/ 202090 h 1372275"/>
                <a:gd name="connsiteX49" fmla="*/ 74745 w 1802957"/>
                <a:gd name="connsiteY49" fmla="*/ 334589 h 1372275"/>
                <a:gd name="connsiteX50" fmla="*/ 73210 w 1802957"/>
                <a:gd name="connsiteY50" fmla="*/ 357099 h 1372275"/>
                <a:gd name="connsiteX51" fmla="*/ 52236 w 1802957"/>
                <a:gd name="connsiteY51" fmla="*/ 488575 h 1372275"/>
                <a:gd name="connsiteX52" fmla="*/ 88046 w 1802957"/>
                <a:gd name="connsiteY52" fmla="*/ 674279 h 1372275"/>
                <a:gd name="connsiteX53" fmla="*/ 221569 w 1802957"/>
                <a:gd name="connsiteY53" fmla="*/ 988390 h 1372275"/>
                <a:gd name="connsiteX54" fmla="*/ 614463 w 1802957"/>
                <a:gd name="connsiteY54" fmla="*/ 1285619 h 1372275"/>
                <a:gd name="connsiteX55" fmla="*/ 887136 w 1802957"/>
                <a:gd name="connsiteY55" fmla="*/ 1324499 h 1372275"/>
                <a:gd name="connsiteX56" fmla="*/ 951084 w 1802957"/>
                <a:gd name="connsiteY56" fmla="*/ 1321430 h 1372275"/>
                <a:gd name="connsiteX57" fmla="*/ 1274914 w 1802957"/>
                <a:gd name="connsiteY57" fmla="*/ 1237530 h 1372275"/>
                <a:gd name="connsiteX58" fmla="*/ 1683668 w 1802957"/>
                <a:gd name="connsiteY58" fmla="*/ 777619 h 1372275"/>
                <a:gd name="connsiteX59" fmla="*/ 1745058 w 1802957"/>
                <a:gd name="connsiteY59" fmla="*/ 521316 h 1372275"/>
                <a:gd name="connsiteX60" fmla="*/ 1755290 w 1802957"/>
                <a:gd name="connsiteY60" fmla="*/ 372446 h 1372275"/>
                <a:gd name="connsiteX61" fmla="*/ 1674972 w 1802957"/>
                <a:gd name="connsiteY61" fmla="*/ 210275 h 1372275"/>
                <a:gd name="connsiteX62" fmla="*/ 1535822 w 1802957"/>
                <a:gd name="connsiteY62" fmla="*/ 132003 h 1372275"/>
                <a:gd name="connsiteX63" fmla="*/ 1194596 w 1802957"/>
                <a:gd name="connsiteY63" fmla="*/ 54754 h 1372275"/>
                <a:gd name="connsiteX64" fmla="*/ 995080 w 1802957"/>
                <a:gd name="connsiteY64" fmla="*/ 45546 h 1372275"/>
                <a:gd name="connsiteX65" fmla="*/ 931644 w 1802957"/>
                <a:gd name="connsiteY65" fmla="*/ 15 h 1372275"/>
                <a:gd name="connsiteX66" fmla="*/ 1367511 w 1802957"/>
                <a:gd name="connsiteY66" fmla="*/ 32245 h 1372275"/>
                <a:gd name="connsiteX67" fmla="*/ 1425831 w 1802957"/>
                <a:gd name="connsiteY67" fmla="*/ 46057 h 1372275"/>
                <a:gd name="connsiteX68" fmla="*/ 1574702 w 1802957"/>
                <a:gd name="connsiteY68" fmla="*/ 96192 h 1372275"/>
                <a:gd name="connsiteX69" fmla="*/ 1737384 w 1802957"/>
                <a:gd name="connsiteY69" fmla="*/ 203113 h 1372275"/>
                <a:gd name="connsiteX70" fmla="*/ 1798774 w 1802957"/>
                <a:gd name="connsiteY70" fmla="*/ 320777 h 1372275"/>
                <a:gd name="connsiteX71" fmla="*/ 1791101 w 1802957"/>
                <a:gd name="connsiteY71" fmla="*/ 532571 h 1372275"/>
                <a:gd name="connsiteX72" fmla="*/ 1761940 w 1802957"/>
                <a:gd name="connsiteY72" fmla="*/ 664048 h 1372275"/>
                <a:gd name="connsiteX73" fmla="*/ 1688273 w 1802957"/>
                <a:gd name="connsiteY73" fmla="*/ 886074 h 1372275"/>
                <a:gd name="connsiteX74" fmla="*/ 1227849 w 1802957"/>
                <a:gd name="connsiteY74" fmla="*/ 1310175 h 1372275"/>
                <a:gd name="connsiteX75" fmla="*/ 1188969 w 1802957"/>
                <a:gd name="connsiteY75" fmla="*/ 1325010 h 1372275"/>
                <a:gd name="connsiteX76" fmla="*/ 1002754 w 1802957"/>
                <a:gd name="connsiteY76" fmla="*/ 1365937 h 1372275"/>
                <a:gd name="connsiteX77" fmla="*/ 820119 w 1802957"/>
                <a:gd name="connsiteY77" fmla="*/ 1370542 h 1372275"/>
                <a:gd name="connsiteX78" fmla="*/ 616510 w 1802957"/>
                <a:gd name="connsiteY78" fmla="*/ 1336777 h 1372275"/>
                <a:gd name="connsiteX79" fmla="*/ 225150 w 1802957"/>
                <a:gd name="connsiteY79" fmla="*/ 1076382 h 1372275"/>
                <a:gd name="connsiteX80" fmla="*/ 56840 w 1802957"/>
                <a:gd name="connsiteY80" fmla="*/ 744877 h 1372275"/>
                <a:gd name="connsiteX81" fmla="*/ 4658 w 1802957"/>
                <a:gd name="connsiteY81" fmla="*/ 502388 h 1372275"/>
                <a:gd name="connsiteX82" fmla="*/ 22052 w 1802957"/>
                <a:gd name="connsiteY82" fmla="*/ 348402 h 1372275"/>
                <a:gd name="connsiteX83" fmla="*/ 22052 w 1802957"/>
                <a:gd name="connsiteY83" fmla="*/ 336124 h 1372275"/>
                <a:gd name="connsiteX84" fmla="*/ 32795 w 1802957"/>
                <a:gd name="connsiteY84" fmla="*/ 132003 h 1372275"/>
                <a:gd name="connsiteX85" fmla="*/ 136135 w 1802957"/>
                <a:gd name="connsiteY85" fmla="*/ 48104 h 1372275"/>
                <a:gd name="connsiteX86" fmla="*/ 321327 w 1802957"/>
                <a:gd name="connsiteY86" fmla="*/ 17409 h 1372275"/>
                <a:gd name="connsiteX87" fmla="*/ 449223 w 1802957"/>
                <a:gd name="connsiteY87" fmla="*/ 72659 h 1372275"/>
                <a:gd name="connsiteX88" fmla="*/ 465082 w 1802957"/>
                <a:gd name="connsiteY88" fmla="*/ 76752 h 1372275"/>
                <a:gd name="connsiteX89" fmla="*/ 701944 w 1802957"/>
                <a:gd name="connsiteY89" fmla="*/ 22525 h 1372275"/>
                <a:gd name="connsiteX90" fmla="*/ 931644 w 1802957"/>
                <a:gd name="connsiteY90" fmla="*/ 15 h 137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802957" h="1372275">
                  <a:moveTo>
                    <a:pt x="1011962" y="100030"/>
                  </a:moveTo>
                  <a:cubicBezTo>
                    <a:pt x="957734" y="100157"/>
                    <a:pt x="903507" y="103355"/>
                    <a:pt x="849279" y="110005"/>
                  </a:cubicBezTo>
                  <a:cubicBezTo>
                    <a:pt x="769984" y="119725"/>
                    <a:pt x="691201" y="129446"/>
                    <a:pt x="612417" y="141211"/>
                  </a:cubicBezTo>
                  <a:cubicBezTo>
                    <a:pt x="515728" y="156048"/>
                    <a:pt x="420574" y="179069"/>
                    <a:pt x="329512" y="216414"/>
                  </a:cubicBezTo>
                  <a:cubicBezTo>
                    <a:pt x="265565" y="244039"/>
                    <a:pt x="205709" y="277804"/>
                    <a:pt x="158644" y="329473"/>
                  </a:cubicBezTo>
                  <a:cubicBezTo>
                    <a:pt x="84976" y="409280"/>
                    <a:pt x="107486" y="500854"/>
                    <a:pt x="180643" y="568894"/>
                  </a:cubicBezTo>
                  <a:cubicBezTo>
                    <a:pt x="179619" y="563778"/>
                    <a:pt x="179619" y="561731"/>
                    <a:pt x="179107" y="559686"/>
                  </a:cubicBezTo>
                  <a:cubicBezTo>
                    <a:pt x="170922" y="533595"/>
                    <a:pt x="173992" y="508527"/>
                    <a:pt x="185758" y="484483"/>
                  </a:cubicBezTo>
                  <a:cubicBezTo>
                    <a:pt x="204687" y="445091"/>
                    <a:pt x="236404" y="417466"/>
                    <a:pt x="272215" y="393421"/>
                  </a:cubicBezTo>
                  <a:cubicBezTo>
                    <a:pt x="363789" y="332031"/>
                    <a:pt x="467128" y="301337"/>
                    <a:pt x="573025" y="277804"/>
                  </a:cubicBezTo>
                  <a:cubicBezTo>
                    <a:pt x="697339" y="250690"/>
                    <a:pt x="823188" y="237389"/>
                    <a:pt x="950572" y="233296"/>
                  </a:cubicBezTo>
                  <a:cubicBezTo>
                    <a:pt x="1061074" y="229716"/>
                    <a:pt x="1171575" y="233296"/>
                    <a:pt x="1281054" y="247621"/>
                  </a:cubicBezTo>
                  <a:cubicBezTo>
                    <a:pt x="1361372" y="258364"/>
                    <a:pt x="1441179" y="273712"/>
                    <a:pt x="1516893" y="303383"/>
                  </a:cubicBezTo>
                  <a:cubicBezTo>
                    <a:pt x="1555261" y="318730"/>
                    <a:pt x="1592096" y="336124"/>
                    <a:pt x="1620232" y="367331"/>
                  </a:cubicBezTo>
                  <a:cubicBezTo>
                    <a:pt x="1639672" y="388305"/>
                    <a:pt x="1647346" y="412862"/>
                    <a:pt x="1640184" y="440999"/>
                  </a:cubicBezTo>
                  <a:cubicBezTo>
                    <a:pt x="1638138" y="449184"/>
                    <a:pt x="1636091" y="457369"/>
                    <a:pt x="1633022" y="468112"/>
                  </a:cubicBezTo>
                  <a:cubicBezTo>
                    <a:pt x="1654508" y="445602"/>
                    <a:pt x="1674972" y="399560"/>
                    <a:pt x="1679064" y="371424"/>
                  </a:cubicBezTo>
                  <a:cubicBezTo>
                    <a:pt x="1682134" y="347379"/>
                    <a:pt x="1679064" y="324870"/>
                    <a:pt x="1665763" y="304918"/>
                  </a:cubicBezTo>
                  <a:cubicBezTo>
                    <a:pt x="1653997" y="287013"/>
                    <a:pt x="1641207" y="269619"/>
                    <a:pt x="1625860" y="255295"/>
                  </a:cubicBezTo>
                  <a:cubicBezTo>
                    <a:pt x="1572144" y="205159"/>
                    <a:pt x="1505638" y="179069"/>
                    <a:pt x="1436574" y="157583"/>
                  </a:cubicBezTo>
                  <a:cubicBezTo>
                    <a:pt x="1351140" y="131492"/>
                    <a:pt x="1263660" y="117679"/>
                    <a:pt x="1174645" y="108471"/>
                  </a:cubicBezTo>
                  <a:cubicBezTo>
                    <a:pt x="1120417" y="102843"/>
                    <a:pt x="1066190" y="99902"/>
                    <a:pt x="1011962" y="100030"/>
                  </a:cubicBezTo>
                  <a:close/>
                  <a:moveTo>
                    <a:pt x="965408" y="71636"/>
                  </a:moveTo>
                  <a:cubicBezTo>
                    <a:pt x="1032425" y="70614"/>
                    <a:pt x="1099954" y="74194"/>
                    <a:pt x="1166971" y="78287"/>
                  </a:cubicBezTo>
                  <a:cubicBezTo>
                    <a:pt x="1252917" y="83403"/>
                    <a:pt x="1338351" y="97727"/>
                    <a:pt x="1421739" y="120748"/>
                  </a:cubicBezTo>
                  <a:cubicBezTo>
                    <a:pt x="1496941" y="141723"/>
                    <a:pt x="1570097" y="168837"/>
                    <a:pt x="1631487" y="219995"/>
                  </a:cubicBezTo>
                  <a:cubicBezTo>
                    <a:pt x="1661671" y="245063"/>
                    <a:pt x="1686738" y="274734"/>
                    <a:pt x="1698504" y="313103"/>
                  </a:cubicBezTo>
                  <a:cubicBezTo>
                    <a:pt x="1712829" y="360680"/>
                    <a:pt x="1700039" y="405188"/>
                    <a:pt x="1674972" y="445602"/>
                  </a:cubicBezTo>
                  <a:cubicBezTo>
                    <a:pt x="1643765" y="495226"/>
                    <a:pt x="1602327" y="535641"/>
                    <a:pt x="1550145" y="563778"/>
                  </a:cubicBezTo>
                  <a:cubicBezTo>
                    <a:pt x="1458061" y="612890"/>
                    <a:pt x="1361372" y="651258"/>
                    <a:pt x="1258544" y="672233"/>
                  </a:cubicBezTo>
                  <a:cubicBezTo>
                    <a:pt x="1191016" y="686046"/>
                    <a:pt x="1122975" y="699347"/>
                    <a:pt x="1054935" y="708044"/>
                  </a:cubicBezTo>
                  <a:cubicBezTo>
                    <a:pt x="992011" y="716229"/>
                    <a:pt x="825746" y="729530"/>
                    <a:pt x="766403" y="729530"/>
                  </a:cubicBezTo>
                  <a:cubicBezTo>
                    <a:pt x="728034" y="729530"/>
                    <a:pt x="600139" y="722368"/>
                    <a:pt x="517262" y="713671"/>
                  </a:cubicBezTo>
                  <a:cubicBezTo>
                    <a:pt x="431317" y="704974"/>
                    <a:pt x="347930" y="684511"/>
                    <a:pt x="267611" y="649212"/>
                  </a:cubicBezTo>
                  <a:cubicBezTo>
                    <a:pt x="226173" y="631306"/>
                    <a:pt x="190362" y="608285"/>
                    <a:pt x="156598" y="579637"/>
                  </a:cubicBezTo>
                  <a:cubicBezTo>
                    <a:pt x="72187" y="506992"/>
                    <a:pt x="67583" y="397514"/>
                    <a:pt x="139716" y="313615"/>
                  </a:cubicBezTo>
                  <a:cubicBezTo>
                    <a:pt x="187804" y="257340"/>
                    <a:pt x="249706" y="221018"/>
                    <a:pt x="316723" y="192370"/>
                  </a:cubicBezTo>
                  <a:cubicBezTo>
                    <a:pt x="403691" y="155025"/>
                    <a:pt x="494753" y="132004"/>
                    <a:pt x="587350" y="116656"/>
                  </a:cubicBezTo>
                  <a:cubicBezTo>
                    <a:pt x="657948" y="104889"/>
                    <a:pt x="729058" y="94146"/>
                    <a:pt x="800167" y="85450"/>
                  </a:cubicBezTo>
                  <a:cubicBezTo>
                    <a:pt x="854906" y="78799"/>
                    <a:pt x="910157" y="72660"/>
                    <a:pt x="965408" y="71636"/>
                  </a:cubicBezTo>
                  <a:close/>
                  <a:moveTo>
                    <a:pt x="995080" y="45546"/>
                  </a:moveTo>
                  <a:cubicBezTo>
                    <a:pt x="928574" y="46057"/>
                    <a:pt x="862069" y="50150"/>
                    <a:pt x="795563" y="57823"/>
                  </a:cubicBezTo>
                  <a:cubicBezTo>
                    <a:pt x="681992" y="70613"/>
                    <a:pt x="570467" y="94146"/>
                    <a:pt x="461501" y="127911"/>
                  </a:cubicBezTo>
                  <a:cubicBezTo>
                    <a:pt x="438480" y="135072"/>
                    <a:pt x="434898" y="132515"/>
                    <a:pt x="420063" y="113586"/>
                  </a:cubicBezTo>
                  <a:cubicBezTo>
                    <a:pt x="400622" y="89030"/>
                    <a:pt x="378112" y="68055"/>
                    <a:pt x="344348" y="67032"/>
                  </a:cubicBezTo>
                  <a:cubicBezTo>
                    <a:pt x="325420" y="66521"/>
                    <a:pt x="305980" y="66521"/>
                    <a:pt x="287051" y="67543"/>
                  </a:cubicBezTo>
                  <a:cubicBezTo>
                    <a:pt x="234870" y="70613"/>
                    <a:pt x="184223" y="82379"/>
                    <a:pt x="135112" y="100285"/>
                  </a:cubicBezTo>
                  <a:cubicBezTo>
                    <a:pt x="100836" y="113074"/>
                    <a:pt x="80373" y="137118"/>
                    <a:pt x="70141" y="170883"/>
                  </a:cubicBezTo>
                  <a:cubicBezTo>
                    <a:pt x="67072" y="181114"/>
                    <a:pt x="64514" y="191346"/>
                    <a:pt x="62979" y="202090"/>
                  </a:cubicBezTo>
                  <a:cubicBezTo>
                    <a:pt x="57863" y="247109"/>
                    <a:pt x="54794" y="291616"/>
                    <a:pt x="74745" y="334589"/>
                  </a:cubicBezTo>
                  <a:cubicBezTo>
                    <a:pt x="77303" y="340728"/>
                    <a:pt x="76791" y="351471"/>
                    <a:pt x="73210" y="357099"/>
                  </a:cubicBezTo>
                  <a:cubicBezTo>
                    <a:pt x="46608" y="398025"/>
                    <a:pt x="45073" y="443044"/>
                    <a:pt x="52236" y="488575"/>
                  </a:cubicBezTo>
                  <a:cubicBezTo>
                    <a:pt x="62467" y="550477"/>
                    <a:pt x="73210" y="612890"/>
                    <a:pt x="88046" y="674279"/>
                  </a:cubicBezTo>
                  <a:cubicBezTo>
                    <a:pt x="114648" y="786315"/>
                    <a:pt x="158133" y="891701"/>
                    <a:pt x="221569" y="988390"/>
                  </a:cubicBezTo>
                  <a:cubicBezTo>
                    <a:pt x="316723" y="1134191"/>
                    <a:pt x="447688" y="1234461"/>
                    <a:pt x="614463" y="1285619"/>
                  </a:cubicBezTo>
                  <a:cubicBezTo>
                    <a:pt x="702967" y="1312733"/>
                    <a:pt x="794540" y="1323476"/>
                    <a:pt x="887136" y="1324499"/>
                  </a:cubicBezTo>
                  <a:cubicBezTo>
                    <a:pt x="908622" y="1323476"/>
                    <a:pt x="929597" y="1322453"/>
                    <a:pt x="951084" y="1321430"/>
                  </a:cubicBezTo>
                  <a:cubicBezTo>
                    <a:pt x="1064655" y="1314779"/>
                    <a:pt x="1173110" y="1287666"/>
                    <a:pt x="1274914" y="1237530"/>
                  </a:cubicBezTo>
                  <a:cubicBezTo>
                    <a:pt x="1472897" y="1139306"/>
                    <a:pt x="1604885" y="981740"/>
                    <a:pt x="1683668" y="777619"/>
                  </a:cubicBezTo>
                  <a:cubicBezTo>
                    <a:pt x="1715386" y="695254"/>
                    <a:pt x="1735338" y="609308"/>
                    <a:pt x="1745058" y="521316"/>
                  </a:cubicBezTo>
                  <a:cubicBezTo>
                    <a:pt x="1750685" y="472204"/>
                    <a:pt x="1753243" y="422070"/>
                    <a:pt x="1755290" y="372446"/>
                  </a:cubicBezTo>
                  <a:cubicBezTo>
                    <a:pt x="1757848" y="303894"/>
                    <a:pt x="1727153" y="251713"/>
                    <a:pt x="1674972" y="210275"/>
                  </a:cubicBezTo>
                  <a:cubicBezTo>
                    <a:pt x="1632510" y="176511"/>
                    <a:pt x="1585445" y="151955"/>
                    <a:pt x="1535822" y="132003"/>
                  </a:cubicBezTo>
                  <a:cubicBezTo>
                    <a:pt x="1426343" y="88007"/>
                    <a:pt x="1311749" y="66521"/>
                    <a:pt x="1194596" y="54754"/>
                  </a:cubicBezTo>
                  <a:cubicBezTo>
                    <a:pt x="1128091" y="48104"/>
                    <a:pt x="1061586" y="45034"/>
                    <a:pt x="995080" y="45546"/>
                  </a:cubicBezTo>
                  <a:close/>
                  <a:moveTo>
                    <a:pt x="931644" y="15"/>
                  </a:moveTo>
                  <a:cubicBezTo>
                    <a:pt x="1096373" y="-497"/>
                    <a:pt x="1255986" y="12293"/>
                    <a:pt x="1367511" y="32245"/>
                  </a:cubicBezTo>
                  <a:cubicBezTo>
                    <a:pt x="1386951" y="35826"/>
                    <a:pt x="1406391" y="40941"/>
                    <a:pt x="1425831" y="46057"/>
                  </a:cubicBezTo>
                  <a:cubicBezTo>
                    <a:pt x="1476478" y="58847"/>
                    <a:pt x="1526613" y="75217"/>
                    <a:pt x="1574702" y="96192"/>
                  </a:cubicBezTo>
                  <a:cubicBezTo>
                    <a:pt x="1634556" y="122283"/>
                    <a:pt x="1691342" y="155024"/>
                    <a:pt x="1737384" y="203113"/>
                  </a:cubicBezTo>
                  <a:cubicBezTo>
                    <a:pt x="1769102" y="236366"/>
                    <a:pt x="1793659" y="274734"/>
                    <a:pt x="1798774" y="320777"/>
                  </a:cubicBezTo>
                  <a:cubicBezTo>
                    <a:pt x="1806448" y="391375"/>
                    <a:pt x="1803378" y="462485"/>
                    <a:pt x="1791101" y="532571"/>
                  </a:cubicBezTo>
                  <a:cubicBezTo>
                    <a:pt x="1783427" y="576567"/>
                    <a:pt x="1772172" y="620563"/>
                    <a:pt x="1761940" y="664048"/>
                  </a:cubicBezTo>
                  <a:cubicBezTo>
                    <a:pt x="1744035" y="740273"/>
                    <a:pt x="1724595" y="815476"/>
                    <a:pt x="1688273" y="886074"/>
                  </a:cubicBezTo>
                  <a:cubicBezTo>
                    <a:pt x="1586979" y="1084056"/>
                    <a:pt x="1436063" y="1228322"/>
                    <a:pt x="1227849" y="1310175"/>
                  </a:cubicBezTo>
                  <a:cubicBezTo>
                    <a:pt x="1215060" y="1315291"/>
                    <a:pt x="1201759" y="1319895"/>
                    <a:pt x="1188969" y="1325010"/>
                  </a:cubicBezTo>
                  <a:cubicBezTo>
                    <a:pt x="1189480" y="1326546"/>
                    <a:pt x="1056470" y="1362356"/>
                    <a:pt x="1002754" y="1365937"/>
                  </a:cubicBezTo>
                  <a:cubicBezTo>
                    <a:pt x="941875" y="1369518"/>
                    <a:pt x="880997" y="1375146"/>
                    <a:pt x="820119" y="1370542"/>
                  </a:cubicBezTo>
                  <a:cubicBezTo>
                    <a:pt x="751567" y="1365426"/>
                    <a:pt x="683016" y="1355705"/>
                    <a:pt x="616510" y="1336777"/>
                  </a:cubicBezTo>
                  <a:cubicBezTo>
                    <a:pt x="457919" y="1291758"/>
                    <a:pt x="327467" y="1205301"/>
                    <a:pt x="225150" y="1076382"/>
                  </a:cubicBezTo>
                  <a:cubicBezTo>
                    <a:pt x="146366" y="977135"/>
                    <a:pt x="94185" y="865099"/>
                    <a:pt x="56840" y="744877"/>
                  </a:cubicBezTo>
                  <a:cubicBezTo>
                    <a:pt x="32284" y="665582"/>
                    <a:pt x="15913" y="584241"/>
                    <a:pt x="4658" y="502388"/>
                  </a:cubicBezTo>
                  <a:cubicBezTo>
                    <a:pt x="-2504" y="449695"/>
                    <a:pt x="-4551" y="397513"/>
                    <a:pt x="22052" y="348402"/>
                  </a:cubicBezTo>
                  <a:cubicBezTo>
                    <a:pt x="24099" y="345332"/>
                    <a:pt x="23076" y="340216"/>
                    <a:pt x="22052" y="336124"/>
                  </a:cubicBezTo>
                  <a:cubicBezTo>
                    <a:pt x="3124" y="266549"/>
                    <a:pt x="6193" y="198508"/>
                    <a:pt x="32795" y="132003"/>
                  </a:cubicBezTo>
                  <a:cubicBezTo>
                    <a:pt x="51724" y="84937"/>
                    <a:pt x="91116" y="62939"/>
                    <a:pt x="136135" y="48104"/>
                  </a:cubicBezTo>
                  <a:cubicBezTo>
                    <a:pt x="196502" y="28152"/>
                    <a:pt x="257892" y="18432"/>
                    <a:pt x="321327" y="17409"/>
                  </a:cubicBezTo>
                  <a:cubicBezTo>
                    <a:pt x="372485" y="16897"/>
                    <a:pt x="414947" y="33779"/>
                    <a:pt x="449223" y="72659"/>
                  </a:cubicBezTo>
                  <a:cubicBezTo>
                    <a:pt x="452292" y="76241"/>
                    <a:pt x="460477" y="78287"/>
                    <a:pt x="465082" y="76752"/>
                  </a:cubicBezTo>
                  <a:cubicBezTo>
                    <a:pt x="542842" y="53220"/>
                    <a:pt x="622137" y="35314"/>
                    <a:pt x="701944" y="22525"/>
                  </a:cubicBezTo>
                  <a:cubicBezTo>
                    <a:pt x="777658" y="9735"/>
                    <a:pt x="854395" y="526"/>
                    <a:pt x="931644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6" name="자유형: 도형 55">
              <a:extLst>
                <a:ext uri="{FF2B5EF4-FFF2-40B4-BE49-F238E27FC236}">
                  <a16:creationId xmlns="" xmlns:a16="http://schemas.microsoft.com/office/drawing/2014/main" id="{FDF20DD7-964A-4386-820C-09BD6AAAF2A3}"/>
                </a:ext>
              </a:extLst>
            </p:cNvPr>
            <p:cNvSpPr/>
            <p:nvPr/>
          </p:nvSpPr>
          <p:spPr>
            <a:xfrm>
              <a:off x="4705540" y="2059306"/>
              <a:ext cx="1706870" cy="1279008"/>
            </a:xfrm>
            <a:custGeom>
              <a:avLst/>
              <a:gdLst>
                <a:gd name="connsiteX0" fmla="*/ 130156 w 1706870"/>
                <a:gd name="connsiteY0" fmla="*/ 90797 h 1279008"/>
                <a:gd name="connsiteX1" fmla="*/ 111100 w 1706870"/>
                <a:gd name="connsiteY1" fmla="*/ 101860 h 1279008"/>
                <a:gd name="connsiteX2" fmla="*/ 72220 w 1706870"/>
                <a:gd name="connsiteY2" fmla="*/ 192410 h 1279008"/>
                <a:gd name="connsiteX3" fmla="*/ 72220 w 1706870"/>
                <a:gd name="connsiteY3" fmla="*/ 199060 h 1279008"/>
                <a:gd name="connsiteX4" fmla="*/ 85010 w 1706870"/>
                <a:gd name="connsiteY4" fmla="*/ 226174 h 1279008"/>
                <a:gd name="connsiteX5" fmla="*/ 115705 w 1706870"/>
                <a:gd name="connsiteY5" fmla="*/ 221058 h 1279008"/>
                <a:gd name="connsiteX6" fmla="*/ 175048 w 1706870"/>
                <a:gd name="connsiteY6" fmla="*/ 183201 h 1279008"/>
                <a:gd name="connsiteX7" fmla="*/ 189884 w 1706870"/>
                <a:gd name="connsiteY7" fmla="*/ 150972 h 1279008"/>
                <a:gd name="connsiteX8" fmla="*/ 151515 w 1706870"/>
                <a:gd name="connsiteY8" fmla="*/ 97767 h 1279008"/>
                <a:gd name="connsiteX9" fmla="*/ 130156 w 1706870"/>
                <a:gd name="connsiteY9" fmla="*/ 90797 h 1279008"/>
                <a:gd name="connsiteX10" fmla="*/ 963394 w 1706870"/>
                <a:gd name="connsiteY10" fmla="*/ 56072 h 1279008"/>
                <a:gd name="connsiteX11" fmla="*/ 1126076 w 1706870"/>
                <a:gd name="connsiteY11" fmla="*/ 64513 h 1279008"/>
                <a:gd name="connsiteX12" fmla="*/ 1388006 w 1706870"/>
                <a:gd name="connsiteY12" fmla="*/ 113625 h 1279008"/>
                <a:gd name="connsiteX13" fmla="*/ 1577291 w 1706870"/>
                <a:gd name="connsiteY13" fmla="*/ 211337 h 1279008"/>
                <a:gd name="connsiteX14" fmla="*/ 1617195 w 1706870"/>
                <a:gd name="connsiteY14" fmla="*/ 260960 h 1279008"/>
                <a:gd name="connsiteX15" fmla="*/ 1630496 w 1706870"/>
                <a:gd name="connsiteY15" fmla="*/ 327466 h 1279008"/>
                <a:gd name="connsiteX16" fmla="*/ 1584453 w 1706870"/>
                <a:gd name="connsiteY16" fmla="*/ 424155 h 1279008"/>
                <a:gd name="connsiteX17" fmla="*/ 1591616 w 1706870"/>
                <a:gd name="connsiteY17" fmla="*/ 397041 h 1279008"/>
                <a:gd name="connsiteX18" fmla="*/ 1571664 w 1706870"/>
                <a:gd name="connsiteY18" fmla="*/ 323374 h 1279008"/>
                <a:gd name="connsiteX19" fmla="*/ 1468324 w 1706870"/>
                <a:gd name="connsiteY19" fmla="*/ 259426 h 1279008"/>
                <a:gd name="connsiteX20" fmla="*/ 1232486 w 1706870"/>
                <a:gd name="connsiteY20" fmla="*/ 203663 h 1279008"/>
                <a:gd name="connsiteX21" fmla="*/ 902004 w 1706870"/>
                <a:gd name="connsiteY21" fmla="*/ 189339 h 1279008"/>
                <a:gd name="connsiteX22" fmla="*/ 524457 w 1706870"/>
                <a:gd name="connsiteY22" fmla="*/ 233847 h 1279008"/>
                <a:gd name="connsiteX23" fmla="*/ 223136 w 1706870"/>
                <a:gd name="connsiteY23" fmla="*/ 348441 h 1279008"/>
                <a:gd name="connsiteX24" fmla="*/ 136678 w 1706870"/>
                <a:gd name="connsiteY24" fmla="*/ 439503 h 1279008"/>
                <a:gd name="connsiteX25" fmla="*/ 130028 w 1706870"/>
                <a:gd name="connsiteY25" fmla="*/ 514705 h 1279008"/>
                <a:gd name="connsiteX26" fmla="*/ 132074 w 1706870"/>
                <a:gd name="connsiteY26" fmla="*/ 523402 h 1279008"/>
                <a:gd name="connsiteX27" fmla="*/ 110076 w 1706870"/>
                <a:gd name="connsiteY27" fmla="*/ 283981 h 1279008"/>
                <a:gd name="connsiteX28" fmla="*/ 280944 w 1706870"/>
                <a:gd name="connsiteY28" fmla="*/ 172457 h 1279008"/>
                <a:gd name="connsiteX29" fmla="*/ 563849 w 1706870"/>
                <a:gd name="connsiteY29" fmla="*/ 97255 h 1279008"/>
                <a:gd name="connsiteX30" fmla="*/ 800711 w 1706870"/>
                <a:gd name="connsiteY30" fmla="*/ 66048 h 1279008"/>
                <a:gd name="connsiteX31" fmla="*/ 963394 w 1706870"/>
                <a:gd name="connsiteY31" fmla="*/ 56072 h 1279008"/>
                <a:gd name="connsiteX32" fmla="*/ 916329 w 1706870"/>
                <a:gd name="connsiteY32" fmla="*/ 26145 h 1279008"/>
                <a:gd name="connsiteX33" fmla="*/ 751088 w 1706870"/>
                <a:gd name="connsiteY33" fmla="*/ 39958 h 1279008"/>
                <a:gd name="connsiteX34" fmla="*/ 538271 w 1706870"/>
                <a:gd name="connsiteY34" fmla="*/ 71165 h 1279008"/>
                <a:gd name="connsiteX35" fmla="*/ 267644 w 1706870"/>
                <a:gd name="connsiteY35" fmla="*/ 146879 h 1279008"/>
                <a:gd name="connsiteX36" fmla="*/ 90637 w 1706870"/>
                <a:gd name="connsiteY36" fmla="*/ 268123 h 1279008"/>
                <a:gd name="connsiteX37" fmla="*/ 107519 w 1706870"/>
                <a:gd name="connsiteY37" fmla="*/ 534146 h 1279008"/>
                <a:gd name="connsiteX38" fmla="*/ 218532 w 1706870"/>
                <a:gd name="connsiteY38" fmla="*/ 603721 h 1279008"/>
                <a:gd name="connsiteX39" fmla="*/ 468184 w 1706870"/>
                <a:gd name="connsiteY39" fmla="*/ 668180 h 1279008"/>
                <a:gd name="connsiteX40" fmla="*/ 719370 w 1706870"/>
                <a:gd name="connsiteY40" fmla="*/ 681993 h 1279008"/>
                <a:gd name="connsiteX41" fmla="*/ 1005856 w 1706870"/>
                <a:gd name="connsiteY41" fmla="*/ 662553 h 1279008"/>
                <a:gd name="connsiteX42" fmla="*/ 1209465 w 1706870"/>
                <a:gd name="connsiteY42" fmla="*/ 626742 h 1279008"/>
                <a:gd name="connsiteX43" fmla="*/ 1501066 w 1706870"/>
                <a:gd name="connsiteY43" fmla="*/ 518287 h 1279008"/>
                <a:gd name="connsiteX44" fmla="*/ 1625892 w 1706870"/>
                <a:gd name="connsiteY44" fmla="*/ 400111 h 1279008"/>
                <a:gd name="connsiteX45" fmla="*/ 1649425 w 1706870"/>
                <a:gd name="connsiteY45" fmla="*/ 267612 h 1279008"/>
                <a:gd name="connsiteX46" fmla="*/ 1582408 w 1706870"/>
                <a:gd name="connsiteY46" fmla="*/ 174504 h 1279008"/>
                <a:gd name="connsiteX47" fmla="*/ 1376752 w 1706870"/>
                <a:gd name="connsiteY47" fmla="*/ 76281 h 1279008"/>
                <a:gd name="connsiteX48" fmla="*/ 1128635 w 1706870"/>
                <a:gd name="connsiteY48" fmla="*/ 33308 h 1279008"/>
                <a:gd name="connsiteX49" fmla="*/ 916329 w 1706870"/>
                <a:gd name="connsiteY49" fmla="*/ 26145 h 1279008"/>
                <a:gd name="connsiteX50" fmla="*/ 946512 w 1706870"/>
                <a:gd name="connsiteY50" fmla="*/ 55 h 1279008"/>
                <a:gd name="connsiteX51" fmla="*/ 1146029 w 1706870"/>
                <a:gd name="connsiteY51" fmla="*/ 9264 h 1279008"/>
                <a:gd name="connsiteX52" fmla="*/ 1487254 w 1706870"/>
                <a:gd name="connsiteY52" fmla="*/ 86512 h 1279008"/>
                <a:gd name="connsiteX53" fmla="*/ 1626404 w 1706870"/>
                <a:gd name="connsiteY53" fmla="*/ 164784 h 1279008"/>
                <a:gd name="connsiteX54" fmla="*/ 1706722 w 1706870"/>
                <a:gd name="connsiteY54" fmla="*/ 326955 h 1279008"/>
                <a:gd name="connsiteX55" fmla="*/ 1696490 w 1706870"/>
                <a:gd name="connsiteY55" fmla="*/ 475826 h 1279008"/>
                <a:gd name="connsiteX56" fmla="*/ 1635100 w 1706870"/>
                <a:gd name="connsiteY56" fmla="*/ 732128 h 1279008"/>
                <a:gd name="connsiteX57" fmla="*/ 1226347 w 1706870"/>
                <a:gd name="connsiteY57" fmla="*/ 1192039 h 1279008"/>
                <a:gd name="connsiteX58" fmla="*/ 903028 w 1706870"/>
                <a:gd name="connsiteY58" fmla="*/ 1275939 h 1279008"/>
                <a:gd name="connsiteX59" fmla="*/ 838568 w 1706870"/>
                <a:gd name="connsiteY59" fmla="*/ 1279008 h 1279008"/>
                <a:gd name="connsiteX60" fmla="*/ 565896 w 1706870"/>
                <a:gd name="connsiteY60" fmla="*/ 1240128 h 1279008"/>
                <a:gd name="connsiteX61" fmla="*/ 173001 w 1706870"/>
                <a:gd name="connsiteY61" fmla="*/ 942899 h 1279008"/>
                <a:gd name="connsiteX62" fmla="*/ 39478 w 1706870"/>
                <a:gd name="connsiteY62" fmla="*/ 628788 h 1279008"/>
                <a:gd name="connsiteX63" fmla="*/ 3668 w 1706870"/>
                <a:gd name="connsiteY63" fmla="*/ 443084 h 1279008"/>
                <a:gd name="connsiteX64" fmla="*/ 24643 w 1706870"/>
                <a:gd name="connsiteY64" fmla="*/ 311608 h 1279008"/>
                <a:gd name="connsiteX65" fmla="*/ 26178 w 1706870"/>
                <a:gd name="connsiteY65" fmla="*/ 289098 h 1279008"/>
                <a:gd name="connsiteX66" fmla="*/ 14412 w 1706870"/>
                <a:gd name="connsiteY66" fmla="*/ 156599 h 1279008"/>
                <a:gd name="connsiteX67" fmla="*/ 21573 w 1706870"/>
                <a:gd name="connsiteY67" fmla="*/ 125393 h 1279008"/>
                <a:gd name="connsiteX68" fmla="*/ 86544 w 1706870"/>
                <a:gd name="connsiteY68" fmla="*/ 54794 h 1279008"/>
                <a:gd name="connsiteX69" fmla="*/ 238484 w 1706870"/>
                <a:gd name="connsiteY69" fmla="*/ 22053 h 1279008"/>
                <a:gd name="connsiteX70" fmla="*/ 295781 w 1706870"/>
                <a:gd name="connsiteY70" fmla="*/ 21541 h 1279008"/>
                <a:gd name="connsiteX71" fmla="*/ 371495 w 1706870"/>
                <a:gd name="connsiteY71" fmla="*/ 68095 h 1279008"/>
                <a:gd name="connsiteX72" fmla="*/ 412933 w 1706870"/>
                <a:gd name="connsiteY72" fmla="*/ 82419 h 1279008"/>
                <a:gd name="connsiteX73" fmla="*/ 746996 w 1706870"/>
                <a:gd name="connsiteY73" fmla="*/ 12333 h 1279008"/>
                <a:gd name="connsiteX74" fmla="*/ 946512 w 1706870"/>
                <a:gd name="connsiteY74" fmla="*/ 55 h 127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706870" h="1279008">
                  <a:moveTo>
                    <a:pt x="130156" y="90797"/>
                  </a:moveTo>
                  <a:cubicBezTo>
                    <a:pt x="123762" y="91372"/>
                    <a:pt x="117751" y="94953"/>
                    <a:pt x="111100" y="101860"/>
                  </a:cubicBezTo>
                  <a:cubicBezTo>
                    <a:pt x="86544" y="126927"/>
                    <a:pt x="73243" y="156599"/>
                    <a:pt x="72220" y="192410"/>
                  </a:cubicBezTo>
                  <a:cubicBezTo>
                    <a:pt x="72220" y="194456"/>
                    <a:pt x="72220" y="197014"/>
                    <a:pt x="72220" y="199060"/>
                  </a:cubicBezTo>
                  <a:cubicBezTo>
                    <a:pt x="72220" y="210315"/>
                    <a:pt x="73755" y="220547"/>
                    <a:pt x="85010" y="226174"/>
                  </a:cubicBezTo>
                  <a:cubicBezTo>
                    <a:pt x="96776" y="231801"/>
                    <a:pt x="105984" y="227708"/>
                    <a:pt x="115705" y="221058"/>
                  </a:cubicBezTo>
                  <a:cubicBezTo>
                    <a:pt x="135144" y="207757"/>
                    <a:pt x="155096" y="195479"/>
                    <a:pt x="175048" y="183201"/>
                  </a:cubicBezTo>
                  <a:cubicBezTo>
                    <a:pt x="188860" y="174504"/>
                    <a:pt x="192442" y="166831"/>
                    <a:pt x="189884" y="150972"/>
                  </a:cubicBezTo>
                  <a:cubicBezTo>
                    <a:pt x="185791" y="126415"/>
                    <a:pt x="171467" y="110045"/>
                    <a:pt x="151515" y="97767"/>
                  </a:cubicBezTo>
                  <a:cubicBezTo>
                    <a:pt x="143330" y="92651"/>
                    <a:pt x="136551" y="90221"/>
                    <a:pt x="130156" y="90797"/>
                  </a:cubicBezTo>
                  <a:close/>
                  <a:moveTo>
                    <a:pt x="963394" y="56072"/>
                  </a:moveTo>
                  <a:cubicBezTo>
                    <a:pt x="1017621" y="55944"/>
                    <a:pt x="1071849" y="58886"/>
                    <a:pt x="1126076" y="64513"/>
                  </a:cubicBezTo>
                  <a:cubicBezTo>
                    <a:pt x="1215092" y="73722"/>
                    <a:pt x="1302572" y="87023"/>
                    <a:pt x="1388006" y="113625"/>
                  </a:cubicBezTo>
                  <a:cubicBezTo>
                    <a:pt x="1457070" y="134600"/>
                    <a:pt x="1523576" y="161202"/>
                    <a:pt x="1577291" y="211337"/>
                  </a:cubicBezTo>
                  <a:cubicBezTo>
                    <a:pt x="1592639" y="225662"/>
                    <a:pt x="1605428" y="243567"/>
                    <a:pt x="1617195" y="260960"/>
                  </a:cubicBezTo>
                  <a:cubicBezTo>
                    <a:pt x="1630496" y="280912"/>
                    <a:pt x="1633565" y="303422"/>
                    <a:pt x="1630496" y="327466"/>
                  </a:cubicBezTo>
                  <a:cubicBezTo>
                    <a:pt x="1626915" y="355092"/>
                    <a:pt x="1606452" y="401646"/>
                    <a:pt x="1584453" y="424155"/>
                  </a:cubicBezTo>
                  <a:cubicBezTo>
                    <a:pt x="1587011" y="413412"/>
                    <a:pt x="1589569" y="405226"/>
                    <a:pt x="1591616" y="397041"/>
                  </a:cubicBezTo>
                  <a:cubicBezTo>
                    <a:pt x="1599289" y="368393"/>
                    <a:pt x="1591104" y="344349"/>
                    <a:pt x="1571664" y="323374"/>
                  </a:cubicBezTo>
                  <a:cubicBezTo>
                    <a:pt x="1543527" y="292167"/>
                    <a:pt x="1506693" y="274262"/>
                    <a:pt x="1468324" y="259426"/>
                  </a:cubicBezTo>
                  <a:cubicBezTo>
                    <a:pt x="1392611" y="229242"/>
                    <a:pt x="1312804" y="213895"/>
                    <a:pt x="1232486" y="203663"/>
                  </a:cubicBezTo>
                  <a:cubicBezTo>
                    <a:pt x="1122496" y="189339"/>
                    <a:pt x="1012505" y="185758"/>
                    <a:pt x="902004" y="189339"/>
                  </a:cubicBezTo>
                  <a:cubicBezTo>
                    <a:pt x="775132" y="193432"/>
                    <a:pt x="648771" y="206221"/>
                    <a:pt x="524457" y="233847"/>
                  </a:cubicBezTo>
                  <a:cubicBezTo>
                    <a:pt x="418048" y="256356"/>
                    <a:pt x="314708" y="287563"/>
                    <a:pt x="223136" y="348441"/>
                  </a:cubicBezTo>
                  <a:cubicBezTo>
                    <a:pt x="187836" y="371974"/>
                    <a:pt x="156119" y="399599"/>
                    <a:pt x="136678" y="439503"/>
                  </a:cubicBezTo>
                  <a:cubicBezTo>
                    <a:pt x="124912" y="463547"/>
                    <a:pt x="122354" y="488615"/>
                    <a:pt x="130028" y="514705"/>
                  </a:cubicBezTo>
                  <a:cubicBezTo>
                    <a:pt x="131051" y="516752"/>
                    <a:pt x="131051" y="518798"/>
                    <a:pt x="132074" y="523402"/>
                  </a:cubicBezTo>
                  <a:cubicBezTo>
                    <a:pt x="58918" y="455362"/>
                    <a:pt x="36408" y="363788"/>
                    <a:pt x="110076" y="283981"/>
                  </a:cubicBezTo>
                  <a:cubicBezTo>
                    <a:pt x="157653" y="232312"/>
                    <a:pt x="216996" y="199059"/>
                    <a:pt x="280944" y="172457"/>
                  </a:cubicBezTo>
                  <a:cubicBezTo>
                    <a:pt x="372006" y="135111"/>
                    <a:pt x="467160" y="112090"/>
                    <a:pt x="563849" y="97255"/>
                  </a:cubicBezTo>
                  <a:cubicBezTo>
                    <a:pt x="642632" y="84977"/>
                    <a:pt x="721416" y="75256"/>
                    <a:pt x="800711" y="66048"/>
                  </a:cubicBezTo>
                  <a:cubicBezTo>
                    <a:pt x="854939" y="59397"/>
                    <a:pt x="909166" y="56200"/>
                    <a:pt x="963394" y="56072"/>
                  </a:cubicBezTo>
                  <a:close/>
                  <a:moveTo>
                    <a:pt x="916329" y="26145"/>
                  </a:moveTo>
                  <a:cubicBezTo>
                    <a:pt x="861078" y="26657"/>
                    <a:pt x="805828" y="33308"/>
                    <a:pt x="751088" y="39958"/>
                  </a:cubicBezTo>
                  <a:cubicBezTo>
                    <a:pt x="679979" y="48655"/>
                    <a:pt x="608868" y="58887"/>
                    <a:pt x="538271" y="71165"/>
                  </a:cubicBezTo>
                  <a:cubicBezTo>
                    <a:pt x="445674" y="86512"/>
                    <a:pt x="354613" y="109533"/>
                    <a:pt x="267644" y="146879"/>
                  </a:cubicBezTo>
                  <a:cubicBezTo>
                    <a:pt x="200627" y="175527"/>
                    <a:pt x="138726" y="211849"/>
                    <a:pt x="90637" y="268123"/>
                  </a:cubicBezTo>
                  <a:cubicBezTo>
                    <a:pt x="18504" y="352023"/>
                    <a:pt x="22597" y="461501"/>
                    <a:pt x="107519" y="534146"/>
                  </a:cubicBezTo>
                  <a:cubicBezTo>
                    <a:pt x="141284" y="562794"/>
                    <a:pt x="177094" y="585815"/>
                    <a:pt x="218532" y="603721"/>
                  </a:cubicBezTo>
                  <a:cubicBezTo>
                    <a:pt x="298851" y="639020"/>
                    <a:pt x="382238" y="659483"/>
                    <a:pt x="468184" y="668180"/>
                  </a:cubicBezTo>
                  <a:cubicBezTo>
                    <a:pt x="551060" y="676877"/>
                    <a:pt x="666678" y="680458"/>
                    <a:pt x="719370" y="681993"/>
                  </a:cubicBezTo>
                  <a:cubicBezTo>
                    <a:pt x="746996" y="681993"/>
                    <a:pt x="942931" y="670738"/>
                    <a:pt x="1005856" y="662553"/>
                  </a:cubicBezTo>
                  <a:cubicBezTo>
                    <a:pt x="1073896" y="653856"/>
                    <a:pt x="1141936" y="640043"/>
                    <a:pt x="1209465" y="626742"/>
                  </a:cubicBezTo>
                  <a:cubicBezTo>
                    <a:pt x="1312293" y="606279"/>
                    <a:pt x="1408470" y="567910"/>
                    <a:pt x="1501066" y="518287"/>
                  </a:cubicBezTo>
                  <a:cubicBezTo>
                    <a:pt x="1553247" y="490150"/>
                    <a:pt x="1594686" y="450247"/>
                    <a:pt x="1625892" y="400111"/>
                  </a:cubicBezTo>
                  <a:cubicBezTo>
                    <a:pt x="1651471" y="359697"/>
                    <a:pt x="1664261" y="315701"/>
                    <a:pt x="1649425" y="267612"/>
                  </a:cubicBezTo>
                  <a:cubicBezTo>
                    <a:pt x="1637658" y="229243"/>
                    <a:pt x="1613103" y="199572"/>
                    <a:pt x="1582408" y="174504"/>
                  </a:cubicBezTo>
                  <a:cubicBezTo>
                    <a:pt x="1522041" y="124369"/>
                    <a:pt x="1450932" y="97767"/>
                    <a:pt x="1376752" y="76281"/>
                  </a:cubicBezTo>
                  <a:cubicBezTo>
                    <a:pt x="1295410" y="53260"/>
                    <a:pt x="1212534" y="38424"/>
                    <a:pt x="1128635" y="33308"/>
                  </a:cubicBezTo>
                  <a:cubicBezTo>
                    <a:pt x="1058037" y="28703"/>
                    <a:pt x="987439" y="25634"/>
                    <a:pt x="916329" y="26145"/>
                  </a:cubicBezTo>
                  <a:close/>
                  <a:moveTo>
                    <a:pt x="946512" y="55"/>
                  </a:moveTo>
                  <a:cubicBezTo>
                    <a:pt x="1013018" y="-457"/>
                    <a:pt x="1079523" y="2613"/>
                    <a:pt x="1146029" y="9264"/>
                  </a:cubicBezTo>
                  <a:cubicBezTo>
                    <a:pt x="1263181" y="21030"/>
                    <a:pt x="1377775" y="42516"/>
                    <a:pt x="1487254" y="86512"/>
                  </a:cubicBezTo>
                  <a:cubicBezTo>
                    <a:pt x="1536877" y="106464"/>
                    <a:pt x="1583942" y="131020"/>
                    <a:pt x="1626404" y="164784"/>
                  </a:cubicBezTo>
                  <a:cubicBezTo>
                    <a:pt x="1678585" y="206222"/>
                    <a:pt x="1709280" y="258403"/>
                    <a:pt x="1706722" y="326955"/>
                  </a:cubicBezTo>
                  <a:cubicBezTo>
                    <a:pt x="1704675" y="376579"/>
                    <a:pt x="1702118" y="426714"/>
                    <a:pt x="1696490" y="475826"/>
                  </a:cubicBezTo>
                  <a:cubicBezTo>
                    <a:pt x="1686770" y="563818"/>
                    <a:pt x="1666819" y="649763"/>
                    <a:pt x="1635100" y="732128"/>
                  </a:cubicBezTo>
                  <a:cubicBezTo>
                    <a:pt x="1556317" y="936248"/>
                    <a:pt x="1424329" y="1093815"/>
                    <a:pt x="1226347" y="1192039"/>
                  </a:cubicBezTo>
                  <a:cubicBezTo>
                    <a:pt x="1124542" y="1242686"/>
                    <a:pt x="1016599" y="1269800"/>
                    <a:pt x="903028" y="1275939"/>
                  </a:cubicBezTo>
                  <a:cubicBezTo>
                    <a:pt x="881542" y="1276961"/>
                    <a:pt x="860055" y="1277985"/>
                    <a:pt x="838568" y="1279008"/>
                  </a:cubicBezTo>
                  <a:cubicBezTo>
                    <a:pt x="745972" y="1277985"/>
                    <a:pt x="654400" y="1267242"/>
                    <a:pt x="565896" y="1240128"/>
                  </a:cubicBezTo>
                  <a:cubicBezTo>
                    <a:pt x="399121" y="1188970"/>
                    <a:pt x="268156" y="1088700"/>
                    <a:pt x="173001" y="942899"/>
                  </a:cubicBezTo>
                  <a:cubicBezTo>
                    <a:pt x="109565" y="846210"/>
                    <a:pt x="66081" y="740824"/>
                    <a:pt x="39478" y="628788"/>
                  </a:cubicBezTo>
                  <a:cubicBezTo>
                    <a:pt x="24643" y="567398"/>
                    <a:pt x="13900" y="504986"/>
                    <a:pt x="3668" y="443084"/>
                  </a:cubicBezTo>
                  <a:cubicBezTo>
                    <a:pt x="-3495" y="397553"/>
                    <a:pt x="-1960" y="352535"/>
                    <a:pt x="24643" y="311608"/>
                  </a:cubicBezTo>
                  <a:cubicBezTo>
                    <a:pt x="28224" y="305981"/>
                    <a:pt x="28735" y="295238"/>
                    <a:pt x="26178" y="289098"/>
                  </a:cubicBezTo>
                  <a:cubicBezTo>
                    <a:pt x="6226" y="246126"/>
                    <a:pt x="9296" y="201618"/>
                    <a:pt x="14412" y="156599"/>
                  </a:cubicBezTo>
                  <a:cubicBezTo>
                    <a:pt x="15946" y="145856"/>
                    <a:pt x="18504" y="135624"/>
                    <a:pt x="21573" y="125393"/>
                  </a:cubicBezTo>
                  <a:cubicBezTo>
                    <a:pt x="31805" y="91628"/>
                    <a:pt x="52268" y="67583"/>
                    <a:pt x="86544" y="54794"/>
                  </a:cubicBezTo>
                  <a:cubicBezTo>
                    <a:pt x="135656" y="36888"/>
                    <a:pt x="186302" y="25123"/>
                    <a:pt x="238484" y="22053"/>
                  </a:cubicBezTo>
                  <a:cubicBezTo>
                    <a:pt x="257413" y="21030"/>
                    <a:pt x="276852" y="21030"/>
                    <a:pt x="295781" y="21541"/>
                  </a:cubicBezTo>
                  <a:cubicBezTo>
                    <a:pt x="329546" y="22565"/>
                    <a:pt x="352055" y="43539"/>
                    <a:pt x="371495" y="68095"/>
                  </a:cubicBezTo>
                  <a:cubicBezTo>
                    <a:pt x="386331" y="87024"/>
                    <a:pt x="389912" y="89582"/>
                    <a:pt x="412933" y="82419"/>
                  </a:cubicBezTo>
                  <a:cubicBezTo>
                    <a:pt x="521900" y="48655"/>
                    <a:pt x="633425" y="25123"/>
                    <a:pt x="746996" y="12333"/>
                  </a:cubicBezTo>
                  <a:cubicBezTo>
                    <a:pt x="813501" y="4659"/>
                    <a:pt x="880007" y="567"/>
                    <a:pt x="946512" y="55"/>
                  </a:cubicBezTo>
                  <a:close/>
                </a:path>
              </a:pathLst>
            </a:custGeom>
            <a:solidFill>
              <a:schemeClr val="bg1"/>
            </a:solidFill>
            <a:ln w="75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7" name="Freeform: Shape 19">
              <a:extLst>
                <a:ext uri="{FF2B5EF4-FFF2-40B4-BE49-F238E27FC236}">
                  <a16:creationId xmlns="" xmlns:a16="http://schemas.microsoft.com/office/drawing/2014/main" id="{3E125427-DE38-42C9-A07B-B6FB57EDAF81}"/>
                </a:ext>
              </a:extLst>
            </p:cNvPr>
            <p:cNvSpPr/>
            <p:nvPr/>
          </p:nvSpPr>
          <p:spPr>
            <a:xfrm>
              <a:off x="4777689" y="2150020"/>
              <a:ext cx="117664" cy="133011"/>
            </a:xfrm>
            <a:custGeom>
              <a:avLst/>
              <a:gdLst>
                <a:gd name="connsiteX0" fmla="*/ 105 w 173508"/>
                <a:gd name="connsiteY0" fmla="*/ 149962 h 196139"/>
                <a:gd name="connsiteX1" fmla="*/ 57438 w 173508"/>
                <a:gd name="connsiteY1" fmla="*/ 16436 h 196139"/>
                <a:gd name="connsiteX2" fmla="*/ 117034 w 173508"/>
                <a:gd name="connsiteY2" fmla="*/ 10401 h 196139"/>
                <a:gd name="connsiteX3" fmla="*/ 173613 w 173508"/>
                <a:gd name="connsiteY3" fmla="*/ 88857 h 196139"/>
                <a:gd name="connsiteX4" fmla="*/ 151736 w 173508"/>
                <a:gd name="connsiteY4" fmla="*/ 136383 h 196139"/>
                <a:gd name="connsiteX5" fmla="*/ 64227 w 173508"/>
                <a:gd name="connsiteY5" fmla="*/ 192207 h 196139"/>
                <a:gd name="connsiteX6" fmla="*/ 18964 w 173508"/>
                <a:gd name="connsiteY6" fmla="*/ 199751 h 196139"/>
                <a:gd name="connsiteX7" fmla="*/ 105 w 173508"/>
                <a:gd name="connsiteY7" fmla="*/ 159769 h 196139"/>
                <a:gd name="connsiteX8" fmla="*/ 105 w 173508"/>
                <a:gd name="connsiteY8" fmla="*/ 149962 h 19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508" h="196139">
                  <a:moveTo>
                    <a:pt x="105" y="149962"/>
                  </a:moveTo>
                  <a:cubicBezTo>
                    <a:pt x="1614" y="97909"/>
                    <a:pt x="21982" y="53401"/>
                    <a:pt x="57438" y="16436"/>
                  </a:cubicBezTo>
                  <a:cubicBezTo>
                    <a:pt x="77052" y="-3933"/>
                    <a:pt x="92894" y="-4687"/>
                    <a:pt x="117034" y="10401"/>
                  </a:cubicBezTo>
                  <a:cubicBezTo>
                    <a:pt x="146455" y="28506"/>
                    <a:pt x="168332" y="52646"/>
                    <a:pt x="173613" y="88857"/>
                  </a:cubicBezTo>
                  <a:cubicBezTo>
                    <a:pt x="177385" y="112242"/>
                    <a:pt x="172104" y="123558"/>
                    <a:pt x="151736" y="136383"/>
                  </a:cubicBezTo>
                  <a:cubicBezTo>
                    <a:pt x="122315" y="154488"/>
                    <a:pt x="92894" y="173347"/>
                    <a:pt x="64227" y="192207"/>
                  </a:cubicBezTo>
                  <a:cubicBezTo>
                    <a:pt x="49894" y="202014"/>
                    <a:pt x="35561" y="208049"/>
                    <a:pt x="18964" y="199751"/>
                  </a:cubicBezTo>
                  <a:cubicBezTo>
                    <a:pt x="2368" y="191453"/>
                    <a:pt x="-650" y="176365"/>
                    <a:pt x="105" y="159769"/>
                  </a:cubicBezTo>
                  <a:cubicBezTo>
                    <a:pt x="105" y="155997"/>
                    <a:pt x="105" y="152979"/>
                    <a:pt x="105" y="149962"/>
                  </a:cubicBezTo>
                  <a:close/>
                </a:path>
              </a:pathLst>
            </a:custGeom>
            <a:solidFill>
              <a:schemeClr val="accent1"/>
            </a:solidFill>
            <a:ln w="7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9" name="자유형: 도형 137">
            <a:extLst>
              <a:ext uri="{FF2B5EF4-FFF2-40B4-BE49-F238E27FC236}">
                <a16:creationId xmlns="" xmlns:a16="http://schemas.microsoft.com/office/drawing/2014/main" id="{567D14BF-30D2-46B5-BD2D-18A2DF7D80A8}"/>
              </a:ext>
            </a:extLst>
          </p:cNvPr>
          <p:cNvSpPr/>
          <p:nvPr/>
        </p:nvSpPr>
        <p:spPr>
          <a:xfrm>
            <a:off x="8038414" y="3609339"/>
            <a:ext cx="1767288" cy="574762"/>
          </a:xfrm>
          <a:custGeom>
            <a:avLst/>
            <a:gdLst>
              <a:gd name="connsiteX0" fmla="*/ 4931189 w 4935812"/>
              <a:gd name="connsiteY0" fmla="*/ 1158694 h 1605238"/>
              <a:gd name="connsiteX1" fmla="*/ 4913949 w 4935812"/>
              <a:gd name="connsiteY1" fmla="*/ 1128690 h 1605238"/>
              <a:gd name="connsiteX2" fmla="*/ 4755834 w 4935812"/>
              <a:gd name="connsiteY2" fmla="*/ 1000484 h 1605238"/>
              <a:gd name="connsiteX3" fmla="*/ 4512375 w 4935812"/>
              <a:gd name="connsiteY3" fmla="*/ 933047 h 1605238"/>
              <a:gd name="connsiteX4" fmla="*/ 4746214 w 4935812"/>
              <a:gd name="connsiteY4" fmla="*/ 723211 h 1605238"/>
              <a:gd name="connsiteX5" fmla="*/ 4768597 w 4935812"/>
              <a:gd name="connsiteY5" fmla="*/ 707971 h 1605238"/>
              <a:gd name="connsiteX6" fmla="*/ 4862419 w 4935812"/>
              <a:gd name="connsiteY6" fmla="*/ 660918 h 1605238"/>
              <a:gd name="connsiteX7" fmla="*/ 4876230 w 4935812"/>
              <a:gd name="connsiteY7" fmla="*/ 656250 h 1605238"/>
              <a:gd name="connsiteX8" fmla="*/ 4887564 w 4935812"/>
              <a:gd name="connsiteY8" fmla="*/ 652726 h 1605238"/>
              <a:gd name="connsiteX9" fmla="*/ 4920902 w 4935812"/>
              <a:gd name="connsiteY9" fmla="*/ 638914 h 1605238"/>
              <a:gd name="connsiteX10" fmla="*/ 4883088 w 4935812"/>
              <a:gd name="connsiteY10" fmla="*/ 626913 h 1605238"/>
              <a:gd name="connsiteX11" fmla="*/ 4807173 w 4935812"/>
              <a:gd name="connsiteY11" fmla="*/ 622246 h 1605238"/>
              <a:gd name="connsiteX12" fmla="*/ 4776503 w 4935812"/>
              <a:gd name="connsiteY12" fmla="*/ 620436 h 1605238"/>
              <a:gd name="connsiteX13" fmla="*/ 4608958 w 4935812"/>
              <a:gd name="connsiteY13" fmla="*/ 629866 h 1605238"/>
              <a:gd name="connsiteX14" fmla="*/ 4146710 w 4935812"/>
              <a:gd name="connsiteY14" fmla="*/ 802268 h 1605238"/>
              <a:gd name="connsiteX15" fmla="*/ 4141757 w 4935812"/>
              <a:gd name="connsiteY15" fmla="*/ 793124 h 1605238"/>
              <a:gd name="connsiteX16" fmla="*/ 4145757 w 4935812"/>
              <a:gd name="connsiteY16" fmla="*/ 745690 h 1605238"/>
              <a:gd name="connsiteX17" fmla="*/ 4209670 w 4935812"/>
              <a:gd name="connsiteY17" fmla="*/ 333924 h 1605238"/>
              <a:gd name="connsiteX18" fmla="*/ 4244437 w 4935812"/>
              <a:gd name="connsiteY18" fmla="*/ 258677 h 1605238"/>
              <a:gd name="connsiteX19" fmla="*/ 4249866 w 4935812"/>
              <a:gd name="connsiteY19" fmla="*/ 215052 h 1605238"/>
              <a:gd name="connsiteX20" fmla="*/ 4196335 w 4935812"/>
              <a:gd name="connsiteY20" fmla="*/ 151997 h 1605238"/>
              <a:gd name="connsiteX21" fmla="*/ 4047554 w 4935812"/>
              <a:gd name="connsiteY21" fmla="*/ 91132 h 1605238"/>
              <a:gd name="connsiteX22" fmla="*/ 3648076 w 4935812"/>
              <a:gd name="connsiteY22" fmla="*/ 116945 h 1605238"/>
              <a:gd name="connsiteX23" fmla="*/ 3448242 w 4935812"/>
              <a:gd name="connsiteY23" fmla="*/ 173809 h 1605238"/>
              <a:gd name="connsiteX24" fmla="*/ 3082291 w 4935812"/>
              <a:gd name="connsiteY24" fmla="*/ 275250 h 1605238"/>
              <a:gd name="connsiteX25" fmla="*/ 2630616 w 4935812"/>
              <a:gd name="connsiteY25" fmla="*/ 398313 h 1605238"/>
              <a:gd name="connsiteX26" fmla="*/ 1959770 w 4935812"/>
              <a:gd name="connsiteY26" fmla="*/ 570811 h 1605238"/>
              <a:gd name="connsiteX27" fmla="*/ 1358933 w 4935812"/>
              <a:gd name="connsiteY27" fmla="*/ 706923 h 1605238"/>
              <a:gd name="connsiteX28" fmla="*/ 1024320 w 4935812"/>
              <a:gd name="connsiteY28" fmla="*/ 739784 h 1605238"/>
              <a:gd name="connsiteX29" fmla="*/ 885731 w 4935812"/>
              <a:gd name="connsiteY29" fmla="*/ 708733 h 1605238"/>
              <a:gd name="connsiteX30" fmla="*/ 808769 w 4935812"/>
              <a:gd name="connsiteY30" fmla="*/ 566715 h 1605238"/>
              <a:gd name="connsiteX31" fmla="*/ 901542 w 4935812"/>
              <a:gd name="connsiteY31" fmla="*/ 400694 h 1605238"/>
              <a:gd name="connsiteX32" fmla="*/ 1083470 w 4935812"/>
              <a:gd name="connsiteY32" fmla="*/ 296777 h 1605238"/>
              <a:gd name="connsiteX33" fmla="*/ 1383698 w 4935812"/>
              <a:gd name="connsiteY33" fmla="*/ 194954 h 1605238"/>
              <a:gd name="connsiteX34" fmla="*/ 1397890 w 4935812"/>
              <a:gd name="connsiteY34" fmla="*/ 157521 h 1605238"/>
              <a:gd name="connsiteX35" fmla="*/ 1329691 w 4935812"/>
              <a:gd name="connsiteY35" fmla="*/ 31982 h 1605238"/>
              <a:gd name="connsiteX36" fmla="*/ 1275303 w 4935812"/>
              <a:gd name="connsiteY36" fmla="*/ 8931 h 1605238"/>
              <a:gd name="connsiteX37" fmla="*/ 973551 w 4935812"/>
              <a:gd name="connsiteY37" fmla="*/ 129041 h 1605238"/>
              <a:gd name="connsiteX38" fmla="*/ 488538 w 4935812"/>
              <a:gd name="connsiteY38" fmla="*/ 297443 h 1605238"/>
              <a:gd name="connsiteX39" fmla="*/ 106205 w 4935812"/>
              <a:gd name="connsiteY39" fmla="*/ 378787 h 1605238"/>
              <a:gd name="connsiteX40" fmla="*/ 58770 w 4935812"/>
              <a:gd name="connsiteY40" fmla="*/ 379168 h 1605238"/>
              <a:gd name="connsiteX41" fmla="*/ 19623 w 4935812"/>
              <a:gd name="connsiteY41" fmla="*/ 373072 h 1605238"/>
              <a:gd name="connsiteX42" fmla="*/ 668 w 4935812"/>
              <a:gd name="connsiteY42" fmla="*/ 376310 h 1605238"/>
              <a:gd name="connsiteX43" fmla="*/ 8097 w 4935812"/>
              <a:gd name="connsiteY43" fmla="*/ 392693 h 1605238"/>
              <a:gd name="connsiteX44" fmla="*/ 96203 w 4935812"/>
              <a:gd name="connsiteY44" fmla="*/ 474704 h 1605238"/>
              <a:gd name="connsiteX45" fmla="*/ 213266 w 4935812"/>
              <a:gd name="connsiteY45" fmla="*/ 556238 h 1605238"/>
              <a:gd name="connsiteX46" fmla="*/ 367285 w 4935812"/>
              <a:gd name="connsiteY46" fmla="*/ 600624 h 1605238"/>
              <a:gd name="connsiteX47" fmla="*/ 111729 w 4935812"/>
              <a:gd name="connsiteY47" fmla="*/ 851513 h 1605238"/>
              <a:gd name="connsiteX48" fmla="*/ 106395 w 4935812"/>
              <a:gd name="connsiteY48" fmla="*/ 855608 h 1605238"/>
              <a:gd name="connsiteX49" fmla="*/ 78392 w 4935812"/>
              <a:gd name="connsiteY49" fmla="*/ 878087 h 1605238"/>
              <a:gd name="connsiteX50" fmla="*/ 5811 w 4935812"/>
              <a:gd name="connsiteY50" fmla="*/ 933618 h 1605238"/>
              <a:gd name="connsiteX51" fmla="*/ 34291 w 4935812"/>
              <a:gd name="connsiteY51" fmla="*/ 938190 h 1605238"/>
              <a:gd name="connsiteX52" fmla="*/ 67057 w 4935812"/>
              <a:gd name="connsiteY52" fmla="*/ 939428 h 1605238"/>
              <a:gd name="connsiteX53" fmla="*/ 583788 w 4935812"/>
              <a:gd name="connsiteY53" fmla="*/ 848560 h 1605238"/>
              <a:gd name="connsiteX54" fmla="*/ 823151 w 4935812"/>
              <a:gd name="connsiteY54" fmla="*/ 768740 h 1605238"/>
              <a:gd name="connsiteX55" fmla="*/ 854393 w 4935812"/>
              <a:gd name="connsiteY55" fmla="*/ 757120 h 1605238"/>
              <a:gd name="connsiteX56" fmla="*/ 880683 w 4935812"/>
              <a:gd name="connsiteY56" fmla="*/ 779885 h 1605238"/>
              <a:gd name="connsiteX57" fmla="*/ 864014 w 4935812"/>
              <a:gd name="connsiteY57" fmla="*/ 834272 h 1605238"/>
              <a:gd name="connsiteX58" fmla="*/ 834867 w 4935812"/>
              <a:gd name="connsiteY58" fmla="*/ 917235 h 1605238"/>
              <a:gd name="connsiteX59" fmla="*/ 807245 w 4935812"/>
              <a:gd name="connsiteY59" fmla="*/ 1025915 h 1605238"/>
              <a:gd name="connsiteX60" fmla="*/ 712757 w 4935812"/>
              <a:gd name="connsiteY60" fmla="*/ 1311094 h 1605238"/>
              <a:gd name="connsiteX61" fmla="*/ 717805 w 4935812"/>
              <a:gd name="connsiteY61" fmla="*/ 1405487 h 1605238"/>
              <a:gd name="connsiteX62" fmla="*/ 808864 w 4935812"/>
              <a:gd name="connsiteY62" fmla="*/ 1467685 h 1605238"/>
              <a:gd name="connsiteX63" fmla="*/ 997650 w 4935812"/>
              <a:gd name="connsiteY63" fmla="*/ 1489688 h 1605238"/>
              <a:gd name="connsiteX64" fmla="*/ 1215772 w 4935812"/>
              <a:gd name="connsiteY64" fmla="*/ 1468161 h 1605238"/>
              <a:gd name="connsiteX65" fmla="*/ 1784415 w 4935812"/>
              <a:gd name="connsiteY65" fmla="*/ 1344527 h 1605238"/>
              <a:gd name="connsiteX66" fmla="*/ 2160271 w 4935812"/>
              <a:gd name="connsiteY66" fmla="*/ 1254515 h 1605238"/>
              <a:gd name="connsiteX67" fmla="*/ 2406969 w 4935812"/>
              <a:gd name="connsiteY67" fmla="*/ 1194413 h 1605238"/>
              <a:gd name="connsiteX68" fmla="*/ 2651571 w 4935812"/>
              <a:gd name="connsiteY68" fmla="*/ 1134881 h 1605238"/>
              <a:gd name="connsiteX69" fmla="*/ 2680908 w 4935812"/>
              <a:gd name="connsiteY69" fmla="*/ 1126785 h 1605238"/>
              <a:gd name="connsiteX70" fmla="*/ 3076862 w 4935812"/>
              <a:gd name="connsiteY70" fmla="*/ 1027344 h 1605238"/>
              <a:gd name="connsiteX71" fmla="*/ 3619501 w 4935812"/>
              <a:gd name="connsiteY71" fmla="*/ 884469 h 1605238"/>
              <a:gd name="connsiteX72" fmla="*/ 3796380 w 4935812"/>
              <a:gd name="connsiteY72" fmla="*/ 864086 h 1605238"/>
              <a:gd name="connsiteX73" fmla="*/ 3937445 w 4935812"/>
              <a:gd name="connsiteY73" fmla="*/ 931523 h 1605238"/>
              <a:gd name="connsiteX74" fmla="*/ 3950114 w 4935812"/>
              <a:gd name="connsiteY74" fmla="*/ 1050395 h 1605238"/>
              <a:gd name="connsiteX75" fmla="*/ 3839338 w 4935812"/>
              <a:gd name="connsiteY75" fmla="*/ 1151931 h 1605238"/>
              <a:gd name="connsiteX76" fmla="*/ 3530919 w 4935812"/>
              <a:gd name="connsiteY76" fmla="*/ 1217273 h 1605238"/>
              <a:gd name="connsiteX77" fmla="*/ 3366136 w 4935812"/>
              <a:gd name="connsiteY77" fmla="*/ 1251277 h 1605238"/>
              <a:gd name="connsiteX78" fmla="*/ 3284983 w 4935812"/>
              <a:gd name="connsiteY78" fmla="*/ 1359767 h 1605238"/>
              <a:gd name="connsiteX79" fmla="*/ 3284031 w 4935812"/>
              <a:gd name="connsiteY79" fmla="*/ 1366815 h 1605238"/>
              <a:gd name="connsiteX80" fmla="*/ 3493105 w 4935812"/>
              <a:gd name="connsiteY80" fmla="*/ 1605226 h 1605238"/>
              <a:gd name="connsiteX81" fmla="*/ 3730467 w 4935812"/>
              <a:gd name="connsiteY81" fmla="*/ 1556172 h 1605238"/>
              <a:gd name="connsiteX82" fmla="*/ 3948780 w 4935812"/>
              <a:gd name="connsiteY82" fmla="*/ 1459684 h 1605238"/>
              <a:gd name="connsiteX83" fmla="*/ 4423792 w 4935812"/>
              <a:gd name="connsiteY83" fmla="*/ 1238323 h 1605238"/>
              <a:gd name="connsiteX84" fmla="*/ 4774979 w 4935812"/>
              <a:gd name="connsiteY84" fmla="*/ 1154503 h 1605238"/>
              <a:gd name="connsiteX85" fmla="*/ 4801268 w 4935812"/>
              <a:gd name="connsiteY85" fmla="*/ 1152598 h 1605238"/>
              <a:gd name="connsiteX86" fmla="*/ 4807745 w 4935812"/>
              <a:gd name="connsiteY86" fmla="*/ 1151455 h 1605238"/>
              <a:gd name="connsiteX87" fmla="*/ 4840225 w 4935812"/>
              <a:gd name="connsiteY87" fmla="*/ 1154503 h 1605238"/>
              <a:gd name="connsiteX88" fmla="*/ 4932141 w 4935812"/>
              <a:gd name="connsiteY88" fmla="*/ 1173267 h 1605238"/>
              <a:gd name="connsiteX89" fmla="*/ 4931189 w 4935812"/>
              <a:gd name="connsiteY89" fmla="*/ 1158694 h 160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935812" h="1605238">
                <a:moveTo>
                  <a:pt x="4931189" y="1158694"/>
                </a:moveTo>
                <a:cubicBezTo>
                  <a:pt x="4931284" y="1145359"/>
                  <a:pt x="4921759" y="1137453"/>
                  <a:pt x="4913949" y="1128690"/>
                </a:cubicBezTo>
                <a:cubicBezTo>
                  <a:pt x="4868324" y="1077255"/>
                  <a:pt x="4813936" y="1036583"/>
                  <a:pt x="4755834" y="1000484"/>
                </a:cubicBezTo>
                <a:cubicBezTo>
                  <a:pt x="4677538" y="958764"/>
                  <a:pt x="4594480" y="934189"/>
                  <a:pt x="4512375" y="933047"/>
                </a:cubicBezTo>
                <a:cubicBezTo>
                  <a:pt x="4583717" y="860371"/>
                  <a:pt x="4657536" y="783218"/>
                  <a:pt x="4746214" y="723211"/>
                </a:cubicBezTo>
                <a:cubicBezTo>
                  <a:pt x="4753357" y="717686"/>
                  <a:pt x="4760882" y="712638"/>
                  <a:pt x="4768597" y="707971"/>
                </a:cubicBezTo>
                <a:cubicBezTo>
                  <a:pt x="4799173" y="690826"/>
                  <a:pt x="4829557" y="673300"/>
                  <a:pt x="4862419" y="660918"/>
                </a:cubicBezTo>
                <a:cubicBezTo>
                  <a:pt x="4866800" y="658727"/>
                  <a:pt x="4871658" y="657869"/>
                  <a:pt x="4876230" y="656250"/>
                </a:cubicBezTo>
                <a:cubicBezTo>
                  <a:pt x="4880040" y="655107"/>
                  <a:pt x="4884421" y="654917"/>
                  <a:pt x="4887564" y="652726"/>
                </a:cubicBezTo>
                <a:cubicBezTo>
                  <a:pt x="4898232" y="645106"/>
                  <a:pt x="4922235" y="654250"/>
                  <a:pt x="4920902" y="638914"/>
                </a:cubicBezTo>
                <a:cubicBezTo>
                  <a:pt x="4919664" y="625389"/>
                  <a:pt x="4896709" y="629389"/>
                  <a:pt x="4883088" y="626913"/>
                </a:cubicBezTo>
                <a:cubicBezTo>
                  <a:pt x="4858037" y="622341"/>
                  <a:pt x="4832129" y="630056"/>
                  <a:pt x="4807173" y="622246"/>
                </a:cubicBezTo>
                <a:cubicBezTo>
                  <a:pt x="4797077" y="620151"/>
                  <a:pt x="4786695" y="619388"/>
                  <a:pt x="4776503" y="620436"/>
                </a:cubicBezTo>
                <a:cubicBezTo>
                  <a:pt x="4720781" y="626151"/>
                  <a:pt x="4664584" y="622151"/>
                  <a:pt x="4608958" y="629866"/>
                </a:cubicBezTo>
                <a:cubicBezTo>
                  <a:pt x="4440651" y="649964"/>
                  <a:pt x="4285013" y="704637"/>
                  <a:pt x="4146710" y="802268"/>
                </a:cubicBezTo>
                <a:cubicBezTo>
                  <a:pt x="4142328" y="797887"/>
                  <a:pt x="4141948" y="795506"/>
                  <a:pt x="4141757" y="793124"/>
                </a:cubicBezTo>
                <a:cubicBezTo>
                  <a:pt x="4140328" y="777027"/>
                  <a:pt x="4144805" y="761501"/>
                  <a:pt x="4145757" y="745690"/>
                </a:cubicBezTo>
                <a:cubicBezTo>
                  <a:pt x="4154711" y="606530"/>
                  <a:pt x="4174618" y="468989"/>
                  <a:pt x="4209670" y="333924"/>
                </a:cubicBezTo>
                <a:cubicBezTo>
                  <a:pt x="4216719" y="306778"/>
                  <a:pt x="4226530" y="280298"/>
                  <a:pt x="4244437" y="258677"/>
                </a:cubicBezTo>
                <a:cubicBezTo>
                  <a:pt x="4256533" y="244008"/>
                  <a:pt x="4257486" y="230768"/>
                  <a:pt x="4249866" y="215052"/>
                </a:cubicBezTo>
                <a:cubicBezTo>
                  <a:pt x="4238721" y="188287"/>
                  <a:pt x="4217290" y="170285"/>
                  <a:pt x="4196335" y="151997"/>
                </a:cubicBezTo>
                <a:cubicBezTo>
                  <a:pt x="4152615" y="117421"/>
                  <a:pt x="4100990" y="100181"/>
                  <a:pt x="4047554" y="91132"/>
                </a:cubicBezTo>
                <a:cubicBezTo>
                  <a:pt x="3912681" y="68367"/>
                  <a:pt x="3779711" y="81607"/>
                  <a:pt x="3648076" y="116945"/>
                </a:cubicBezTo>
                <a:cubicBezTo>
                  <a:pt x="3581115" y="134947"/>
                  <a:pt x="3515393" y="156854"/>
                  <a:pt x="3448242" y="173809"/>
                </a:cubicBezTo>
                <a:cubicBezTo>
                  <a:pt x="3325464" y="204860"/>
                  <a:pt x="3204402" y="242008"/>
                  <a:pt x="3082291" y="275250"/>
                </a:cubicBezTo>
                <a:cubicBezTo>
                  <a:pt x="2931701" y="316208"/>
                  <a:pt x="2781396" y="358308"/>
                  <a:pt x="2630616" y="398313"/>
                </a:cubicBezTo>
                <a:cubicBezTo>
                  <a:pt x="2407445" y="457559"/>
                  <a:pt x="2184655" y="518423"/>
                  <a:pt x="1959770" y="570811"/>
                </a:cubicBezTo>
                <a:cubicBezTo>
                  <a:pt x="1759745" y="617483"/>
                  <a:pt x="1562292" y="675110"/>
                  <a:pt x="1358933" y="706923"/>
                </a:cubicBezTo>
                <a:cubicBezTo>
                  <a:pt x="1247967" y="724259"/>
                  <a:pt x="1137000" y="741308"/>
                  <a:pt x="1024320" y="739784"/>
                </a:cubicBezTo>
                <a:cubicBezTo>
                  <a:pt x="976314" y="739118"/>
                  <a:pt x="929165" y="731688"/>
                  <a:pt x="885731" y="708733"/>
                </a:cubicBezTo>
                <a:cubicBezTo>
                  <a:pt x="832200" y="680539"/>
                  <a:pt x="804197" y="627008"/>
                  <a:pt x="808769" y="566715"/>
                </a:cubicBezTo>
                <a:cubicBezTo>
                  <a:pt x="814103" y="496516"/>
                  <a:pt x="849536" y="444224"/>
                  <a:pt x="901542" y="400694"/>
                </a:cubicBezTo>
                <a:cubicBezTo>
                  <a:pt x="955930" y="355165"/>
                  <a:pt x="1018795" y="323447"/>
                  <a:pt x="1083470" y="296777"/>
                </a:cubicBezTo>
                <a:cubicBezTo>
                  <a:pt x="1181196" y="256486"/>
                  <a:pt x="1278161" y="212957"/>
                  <a:pt x="1383698" y="194954"/>
                </a:cubicBezTo>
                <a:cubicBezTo>
                  <a:pt x="1411034" y="190287"/>
                  <a:pt x="1414178" y="179714"/>
                  <a:pt x="1397890" y="157521"/>
                </a:cubicBezTo>
                <a:cubicBezTo>
                  <a:pt x="1369410" y="118754"/>
                  <a:pt x="1346836" y="77035"/>
                  <a:pt x="1329691" y="31982"/>
                </a:cubicBezTo>
                <a:cubicBezTo>
                  <a:pt x="1315689" y="-4785"/>
                  <a:pt x="1311213" y="-5928"/>
                  <a:pt x="1275303" y="8931"/>
                </a:cubicBezTo>
                <a:cubicBezTo>
                  <a:pt x="1175196" y="50270"/>
                  <a:pt x="1074707" y="90275"/>
                  <a:pt x="973551" y="129041"/>
                </a:cubicBezTo>
                <a:cubicBezTo>
                  <a:pt x="813626" y="190287"/>
                  <a:pt x="652178" y="246961"/>
                  <a:pt x="488538" y="297443"/>
                </a:cubicBezTo>
                <a:cubicBezTo>
                  <a:pt x="363475" y="336020"/>
                  <a:pt x="236697" y="365738"/>
                  <a:pt x="106205" y="378787"/>
                </a:cubicBezTo>
                <a:cubicBezTo>
                  <a:pt x="90393" y="383454"/>
                  <a:pt x="74582" y="383359"/>
                  <a:pt x="58770" y="379168"/>
                </a:cubicBezTo>
                <a:cubicBezTo>
                  <a:pt x="45816" y="376405"/>
                  <a:pt x="32195" y="377930"/>
                  <a:pt x="19623" y="373072"/>
                </a:cubicBezTo>
                <a:cubicBezTo>
                  <a:pt x="12860" y="372119"/>
                  <a:pt x="4382" y="368024"/>
                  <a:pt x="668" y="376310"/>
                </a:cubicBezTo>
                <a:cubicBezTo>
                  <a:pt x="-1999" y="382311"/>
                  <a:pt x="3906" y="387931"/>
                  <a:pt x="8097" y="392693"/>
                </a:cubicBezTo>
                <a:cubicBezTo>
                  <a:pt x="34767" y="422888"/>
                  <a:pt x="67533" y="446605"/>
                  <a:pt x="96203" y="474704"/>
                </a:cubicBezTo>
                <a:cubicBezTo>
                  <a:pt x="133065" y="504993"/>
                  <a:pt x="171737" y="533092"/>
                  <a:pt x="213266" y="556238"/>
                </a:cubicBezTo>
                <a:cubicBezTo>
                  <a:pt x="259367" y="581955"/>
                  <a:pt x="306230" y="607577"/>
                  <a:pt x="367285" y="600624"/>
                </a:cubicBezTo>
                <a:cubicBezTo>
                  <a:pt x="284608" y="692826"/>
                  <a:pt x="203360" y="777408"/>
                  <a:pt x="111729" y="851513"/>
                </a:cubicBezTo>
                <a:cubicBezTo>
                  <a:pt x="109920" y="852751"/>
                  <a:pt x="108110" y="854084"/>
                  <a:pt x="106395" y="855608"/>
                </a:cubicBezTo>
                <a:cubicBezTo>
                  <a:pt x="97918" y="864181"/>
                  <a:pt x="88298" y="871325"/>
                  <a:pt x="78392" y="878087"/>
                </a:cubicBezTo>
                <a:cubicBezTo>
                  <a:pt x="56865" y="900090"/>
                  <a:pt x="26099" y="910091"/>
                  <a:pt x="5811" y="933618"/>
                </a:cubicBezTo>
                <a:cubicBezTo>
                  <a:pt x="13907" y="944096"/>
                  <a:pt x="25052" y="934952"/>
                  <a:pt x="34291" y="938190"/>
                </a:cubicBezTo>
                <a:cubicBezTo>
                  <a:pt x="44959" y="943905"/>
                  <a:pt x="56103" y="940667"/>
                  <a:pt x="67057" y="939428"/>
                </a:cubicBezTo>
                <a:cubicBezTo>
                  <a:pt x="240983" y="919045"/>
                  <a:pt x="413195" y="888184"/>
                  <a:pt x="583788" y="848560"/>
                </a:cubicBezTo>
                <a:cubicBezTo>
                  <a:pt x="665989" y="829510"/>
                  <a:pt x="747047" y="806364"/>
                  <a:pt x="823151" y="768740"/>
                </a:cubicBezTo>
                <a:cubicBezTo>
                  <a:pt x="833153" y="763787"/>
                  <a:pt x="843440" y="759311"/>
                  <a:pt x="854393" y="757120"/>
                </a:cubicBezTo>
                <a:cubicBezTo>
                  <a:pt x="873253" y="753501"/>
                  <a:pt x="881921" y="760644"/>
                  <a:pt x="880683" y="779885"/>
                </a:cubicBezTo>
                <a:cubicBezTo>
                  <a:pt x="879444" y="799220"/>
                  <a:pt x="873158" y="817413"/>
                  <a:pt x="864014" y="834272"/>
                </a:cubicBezTo>
                <a:cubicBezTo>
                  <a:pt x="849822" y="860466"/>
                  <a:pt x="840677" y="888279"/>
                  <a:pt x="834867" y="917235"/>
                </a:cubicBezTo>
                <a:cubicBezTo>
                  <a:pt x="827533" y="953906"/>
                  <a:pt x="818008" y="990197"/>
                  <a:pt x="807245" y="1025915"/>
                </a:cubicBezTo>
                <a:cubicBezTo>
                  <a:pt x="778289" y="1121832"/>
                  <a:pt x="752190" y="1218606"/>
                  <a:pt x="712757" y="1311094"/>
                </a:cubicBezTo>
                <a:cubicBezTo>
                  <a:pt x="699517" y="1342145"/>
                  <a:pt x="701232" y="1374816"/>
                  <a:pt x="717805" y="1405487"/>
                </a:cubicBezTo>
                <a:cubicBezTo>
                  <a:pt x="740951" y="1436729"/>
                  <a:pt x="772479" y="1456731"/>
                  <a:pt x="808864" y="1467685"/>
                </a:cubicBezTo>
                <a:cubicBezTo>
                  <a:pt x="870300" y="1486068"/>
                  <a:pt x="934023" y="1491878"/>
                  <a:pt x="997650" y="1489688"/>
                </a:cubicBezTo>
                <a:cubicBezTo>
                  <a:pt x="1070706" y="1487211"/>
                  <a:pt x="1143477" y="1479305"/>
                  <a:pt x="1215772" y="1468161"/>
                </a:cubicBezTo>
                <a:cubicBezTo>
                  <a:pt x="1407796" y="1438443"/>
                  <a:pt x="1595343" y="1387865"/>
                  <a:pt x="1784415" y="1344527"/>
                </a:cubicBezTo>
                <a:cubicBezTo>
                  <a:pt x="1909954" y="1315761"/>
                  <a:pt x="2034636" y="1283281"/>
                  <a:pt x="2160271" y="1254515"/>
                </a:cubicBezTo>
                <a:cubicBezTo>
                  <a:pt x="2242186" y="1233179"/>
                  <a:pt x="2324387" y="1212891"/>
                  <a:pt x="2406969" y="1194413"/>
                </a:cubicBezTo>
                <a:cubicBezTo>
                  <a:pt x="2488693" y="1175458"/>
                  <a:pt x="2568894" y="1150217"/>
                  <a:pt x="2651571" y="1134881"/>
                </a:cubicBezTo>
                <a:cubicBezTo>
                  <a:pt x="2661381" y="1132214"/>
                  <a:pt x="2671097" y="1129452"/>
                  <a:pt x="2680908" y="1126785"/>
                </a:cubicBezTo>
                <a:cubicBezTo>
                  <a:pt x="2812734" y="1093162"/>
                  <a:pt x="2945131" y="1061348"/>
                  <a:pt x="3076862" y="1027344"/>
                </a:cubicBezTo>
                <a:cubicBezTo>
                  <a:pt x="3258028" y="980672"/>
                  <a:pt x="3439288" y="934571"/>
                  <a:pt x="3619501" y="884469"/>
                </a:cubicBezTo>
                <a:cubicBezTo>
                  <a:pt x="3677413" y="868372"/>
                  <a:pt x="3735992" y="859037"/>
                  <a:pt x="3796380" y="864086"/>
                </a:cubicBezTo>
                <a:cubicBezTo>
                  <a:pt x="3852102" y="868753"/>
                  <a:pt x="3899250" y="891422"/>
                  <a:pt x="3937445" y="931523"/>
                </a:cubicBezTo>
                <a:cubicBezTo>
                  <a:pt x="3970307" y="965908"/>
                  <a:pt x="3974307" y="1009247"/>
                  <a:pt x="3950114" y="1050395"/>
                </a:cubicBezTo>
                <a:cubicBezTo>
                  <a:pt x="3923635" y="1095353"/>
                  <a:pt x="3887630" y="1130024"/>
                  <a:pt x="3839338" y="1151931"/>
                </a:cubicBezTo>
                <a:cubicBezTo>
                  <a:pt x="3741231" y="1196318"/>
                  <a:pt x="3637789" y="1216225"/>
                  <a:pt x="3530919" y="1217273"/>
                </a:cubicBezTo>
                <a:cubicBezTo>
                  <a:pt x="3473197" y="1217844"/>
                  <a:pt x="3419667" y="1230894"/>
                  <a:pt x="3366136" y="1251277"/>
                </a:cubicBezTo>
                <a:cubicBezTo>
                  <a:pt x="3314606" y="1270898"/>
                  <a:pt x="3281554" y="1300712"/>
                  <a:pt x="3284983" y="1359767"/>
                </a:cubicBezTo>
                <a:cubicBezTo>
                  <a:pt x="3285078" y="1362148"/>
                  <a:pt x="3284221" y="1364434"/>
                  <a:pt x="3284031" y="1366815"/>
                </a:cubicBezTo>
                <a:cubicBezTo>
                  <a:pt x="3272791" y="1483877"/>
                  <a:pt x="3366136" y="1606655"/>
                  <a:pt x="3493105" y="1605226"/>
                </a:cubicBezTo>
                <a:cubicBezTo>
                  <a:pt x="3575686" y="1604273"/>
                  <a:pt x="3653791" y="1582556"/>
                  <a:pt x="3730467" y="1556172"/>
                </a:cubicBezTo>
                <a:cubicBezTo>
                  <a:pt x="3805810" y="1530264"/>
                  <a:pt x="3877914" y="1496355"/>
                  <a:pt x="3948780" y="1459684"/>
                </a:cubicBezTo>
                <a:cubicBezTo>
                  <a:pt x="4102419" y="1375673"/>
                  <a:pt x="4259296" y="1298426"/>
                  <a:pt x="4423792" y="1238323"/>
                </a:cubicBezTo>
                <a:cubicBezTo>
                  <a:pt x="4537425" y="1196794"/>
                  <a:pt x="4652773" y="1160789"/>
                  <a:pt x="4774979" y="1154503"/>
                </a:cubicBezTo>
                <a:cubicBezTo>
                  <a:pt x="4783647" y="1152407"/>
                  <a:pt x="4792410" y="1151645"/>
                  <a:pt x="4801268" y="1152598"/>
                </a:cubicBezTo>
                <a:cubicBezTo>
                  <a:pt x="4803459" y="1152407"/>
                  <a:pt x="4805650" y="1152027"/>
                  <a:pt x="4807745" y="1151455"/>
                </a:cubicBezTo>
                <a:cubicBezTo>
                  <a:pt x="4818985" y="1148502"/>
                  <a:pt x="4829462" y="1152693"/>
                  <a:pt x="4840225" y="1154503"/>
                </a:cubicBezTo>
                <a:cubicBezTo>
                  <a:pt x="4872134" y="1154217"/>
                  <a:pt x="4901280" y="1168219"/>
                  <a:pt x="4932141" y="1173267"/>
                </a:cubicBezTo>
                <a:cubicBezTo>
                  <a:pt x="4941095" y="1167933"/>
                  <a:pt x="4930808" y="1163647"/>
                  <a:pt x="4931189" y="1158694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sz="1350"/>
          </a:p>
        </p:txBody>
      </p:sp>
      <p:sp>
        <p:nvSpPr>
          <p:cNvPr id="30" name="자유형: 도형 130">
            <a:extLst>
              <a:ext uri="{FF2B5EF4-FFF2-40B4-BE49-F238E27FC236}">
                <a16:creationId xmlns="" xmlns:a16="http://schemas.microsoft.com/office/drawing/2014/main" id="{C901E77E-C5ED-43DB-B33E-B75298BB309F}"/>
              </a:ext>
            </a:extLst>
          </p:cNvPr>
          <p:cNvSpPr/>
          <p:nvPr/>
        </p:nvSpPr>
        <p:spPr>
          <a:xfrm>
            <a:off x="8467168" y="2852972"/>
            <a:ext cx="680166" cy="475262"/>
          </a:xfrm>
          <a:custGeom>
            <a:avLst/>
            <a:gdLst>
              <a:gd name="connsiteX0" fmla="*/ 211199 w 1899617"/>
              <a:gd name="connsiteY0" fmla="*/ 1303841 h 1327346"/>
              <a:gd name="connsiteX1" fmla="*/ 481995 w 1899617"/>
              <a:gd name="connsiteY1" fmla="*/ 1326796 h 1327346"/>
              <a:gd name="connsiteX2" fmla="*/ 738789 w 1899617"/>
              <a:gd name="connsiteY2" fmla="*/ 1313366 h 1327346"/>
              <a:gd name="connsiteX3" fmla="*/ 1122075 w 1899617"/>
              <a:gd name="connsiteY3" fmla="*/ 1251739 h 1327346"/>
              <a:gd name="connsiteX4" fmla="*/ 1695670 w 1899617"/>
              <a:gd name="connsiteY4" fmla="*/ 1030569 h 1327346"/>
              <a:gd name="connsiteX5" fmla="*/ 1871693 w 1899617"/>
              <a:gd name="connsiteY5" fmla="*/ 881788 h 1327346"/>
              <a:gd name="connsiteX6" fmla="*/ 1899315 w 1899617"/>
              <a:gd name="connsiteY6" fmla="*/ 790348 h 1327346"/>
              <a:gd name="connsiteX7" fmla="*/ 1895981 w 1899617"/>
              <a:gd name="connsiteY7" fmla="*/ 776061 h 1327346"/>
              <a:gd name="connsiteX8" fmla="*/ 1851785 w 1899617"/>
              <a:gd name="connsiteY8" fmla="*/ 680525 h 1327346"/>
              <a:gd name="connsiteX9" fmla="*/ 1768918 w 1899617"/>
              <a:gd name="connsiteY9" fmla="*/ 596229 h 1327346"/>
              <a:gd name="connsiteX10" fmla="*/ 1710434 w 1899617"/>
              <a:gd name="connsiteY10" fmla="*/ 592323 h 1327346"/>
              <a:gd name="connsiteX11" fmla="*/ 1433352 w 1899617"/>
              <a:gd name="connsiteY11" fmla="*/ 683287 h 1327346"/>
              <a:gd name="connsiteX12" fmla="*/ 1269903 w 1899617"/>
              <a:gd name="connsiteY12" fmla="*/ 699384 h 1327346"/>
              <a:gd name="connsiteX13" fmla="*/ 1286953 w 1899617"/>
              <a:gd name="connsiteY13" fmla="*/ 696432 h 1327346"/>
              <a:gd name="connsiteX14" fmla="*/ 1528888 w 1899617"/>
              <a:gd name="connsiteY14" fmla="*/ 596610 h 1327346"/>
              <a:gd name="connsiteX15" fmla="*/ 1677097 w 1899617"/>
              <a:gd name="connsiteY15" fmla="*/ 438780 h 1327346"/>
              <a:gd name="connsiteX16" fmla="*/ 1676716 w 1899617"/>
              <a:gd name="connsiteY16" fmla="*/ 300477 h 1327346"/>
              <a:gd name="connsiteX17" fmla="*/ 1513743 w 1899617"/>
              <a:gd name="connsiteY17" fmla="*/ 155602 h 1327346"/>
              <a:gd name="connsiteX18" fmla="*/ 1076355 w 1899617"/>
              <a:gd name="connsiteY18" fmla="*/ 32253 h 1327346"/>
              <a:gd name="connsiteX19" fmla="*/ 851375 w 1899617"/>
              <a:gd name="connsiteY19" fmla="*/ 5583 h 1327346"/>
              <a:gd name="connsiteX20" fmla="*/ 791081 w 1899617"/>
              <a:gd name="connsiteY20" fmla="*/ 5869 h 1327346"/>
              <a:gd name="connsiteX21" fmla="*/ 737646 w 1899617"/>
              <a:gd name="connsiteY21" fmla="*/ 6822 h 1327346"/>
              <a:gd name="connsiteX22" fmla="*/ 763173 w 1899617"/>
              <a:gd name="connsiteY22" fmla="*/ 15775 h 1327346"/>
              <a:gd name="connsiteX23" fmla="*/ 941957 w 1899617"/>
              <a:gd name="connsiteY23" fmla="*/ 111120 h 1327346"/>
              <a:gd name="connsiteX24" fmla="*/ 949006 w 1899617"/>
              <a:gd name="connsiteY24" fmla="*/ 231707 h 1327346"/>
              <a:gd name="connsiteX25" fmla="*/ 844231 w 1899617"/>
              <a:gd name="connsiteY25" fmla="*/ 298477 h 1327346"/>
              <a:gd name="connsiteX26" fmla="*/ 357503 w 1899617"/>
              <a:gd name="connsiteY26" fmla="*/ 449258 h 1327346"/>
              <a:gd name="connsiteX27" fmla="*/ 201103 w 1899617"/>
              <a:gd name="connsiteY27" fmla="*/ 560319 h 1327346"/>
              <a:gd name="connsiteX28" fmla="*/ 201674 w 1899617"/>
              <a:gd name="connsiteY28" fmla="*/ 778823 h 1327346"/>
              <a:gd name="connsiteX29" fmla="*/ 328071 w 1899617"/>
              <a:gd name="connsiteY29" fmla="*/ 855785 h 1327346"/>
              <a:gd name="connsiteX30" fmla="*/ 178243 w 1899617"/>
              <a:gd name="connsiteY30" fmla="*/ 933699 h 1327346"/>
              <a:gd name="connsiteX31" fmla="*/ 20985 w 1899617"/>
              <a:gd name="connsiteY31" fmla="*/ 1065811 h 1327346"/>
              <a:gd name="connsiteX32" fmla="*/ 25367 w 1899617"/>
              <a:gd name="connsiteY32" fmla="*/ 1188398 h 1327346"/>
              <a:gd name="connsiteX33" fmla="*/ 211199 w 1899617"/>
              <a:gd name="connsiteY33" fmla="*/ 1303841 h 1327346"/>
              <a:gd name="connsiteX34" fmla="*/ 1794254 w 1899617"/>
              <a:gd name="connsiteY34" fmla="*/ 815875 h 1327346"/>
              <a:gd name="connsiteX35" fmla="*/ 1756440 w 1899617"/>
              <a:gd name="connsiteY35" fmla="*/ 643187 h 1327346"/>
              <a:gd name="connsiteX36" fmla="*/ 1847213 w 1899617"/>
              <a:gd name="connsiteY36" fmla="*/ 732436 h 1327346"/>
              <a:gd name="connsiteX37" fmla="*/ 1824163 w 1899617"/>
              <a:gd name="connsiteY37" fmla="*/ 874930 h 1327346"/>
              <a:gd name="connsiteX38" fmla="*/ 1685098 w 1899617"/>
              <a:gd name="connsiteY38" fmla="*/ 953130 h 1327346"/>
              <a:gd name="connsiteX39" fmla="*/ 1794254 w 1899617"/>
              <a:gd name="connsiteY39" fmla="*/ 815875 h 1327346"/>
              <a:gd name="connsiteX40" fmla="*/ 980153 w 1899617"/>
              <a:gd name="connsiteY40" fmla="*/ 71782 h 1327346"/>
              <a:gd name="connsiteX41" fmla="*/ 1136648 w 1899617"/>
              <a:gd name="connsiteY41" fmla="*/ 107310 h 1327346"/>
              <a:gd name="connsiteX42" fmla="*/ 1475738 w 1899617"/>
              <a:gd name="connsiteY42" fmla="*/ 220086 h 1327346"/>
              <a:gd name="connsiteX43" fmla="*/ 1568797 w 1899617"/>
              <a:gd name="connsiteY43" fmla="*/ 284761 h 1327346"/>
              <a:gd name="connsiteX44" fmla="*/ 1564797 w 1899617"/>
              <a:gd name="connsiteY44" fmla="*/ 400680 h 1327346"/>
              <a:gd name="connsiteX45" fmla="*/ 1538318 w 1899617"/>
              <a:gd name="connsiteY45" fmla="*/ 420397 h 1327346"/>
              <a:gd name="connsiteX46" fmla="*/ 1406206 w 1899617"/>
              <a:gd name="connsiteY46" fmla="*/ 255900 h 1327346"/>
              <a:gd name="connsiteX47" fmla="*/ 1017110 w 1899617"/>
              <a:gd name="connsiteY47" fmla="*/ 88070 h 1327346"/>
              <a:gd name="connsiteX48" fmla="*/ 979010 w 1899617"/>
              <a:gd name="connsiteY48" fmla="*/ 76545 h 1327346"/>
              <a:gd name="connsiteX49" fmla="*/ 980153 w 1899617"/>
              <a:gd name="connsiteY49" fmla="*/ 71782 h 1327346"/>
              <a:gd name="connsiteX50" fmla="*/ 283589 w 1899617"/>
              <a:gd name="connsiteY50" fmla="*/ 730436 h 1327346"/>
              <a:gd name="connsiteX51" fmla="*/ 265682 w 1899617"/>
              <a:gd name="connsiteY51" fmla="*/ 723959 h 1327346"/>
              <a:gd name="connsiteX52" fmla="*/ 210723 w 1899617"/>
              <a:gd name="connsiteY52" fmla="*/ 670524 h 1327346"/>
              <a:gd name="connsiteX53" fmla="*/ 251585 w 1899617"/>
              <a:gd name="connsiteY53" fmla="*/ 599658 h 1327346"/>
              <a:gd name="connsiteX54" fmla="*/ 266539 w 1899617"/>
              <a:gd name="connsiteY54" fmla="*/ 597276 h 1327346"/>
              <a:gd name="connsiteX55" fmla="*/ 376648 w 1899617"/>
              <a:gd name="connsiteY55" fmla="*/ 650521 h 1327346"/>
              <a:gd name="connsiteX56" fmla="*/ 673447 w 1899617"/>
              <a:gd name="connsiteY56" fmla="*/ 656427 h 1327346"/>
              <a:gd name="connsiteX57" fmla="*/ 875378 w 1899617"/>
              <a:gd name="connsiteY57" fmla="*/ 631947 h 1327346"/>
              <a:gd name="connsiteX58" fmla="*/ 1229327 w 1899617"/>
              <a:gd name="connsiteY58" fmla="*/ 563367 h 1327346"/>
              <a:gd name="connsiteX59" fmla="*/ 1264950 w 1899617"/>
              <a:gd name="connsiteY59" fmla="*/ 555081 h 1327346"/>
              <a:gd name="connsiteX60" fmla="*/ 784414 w 1899617"/>
              <a:gd name="connsiteY60" fmla="*/ 694908 h 1327346"/>
              <a:gd name="connsiteX61" fmla="*/ 517428 w 1899617"/>
              <a:gd name="connsiteY61" fmla="*/ 742342 h 1327346"/>
              <a:gd name="connsiteX62" fmla="*/ 283589 w 1899617"/>
              <a:gd name="connsiteY62" fmla="*/ 730436 h 1327346"/>
              <a:gd name="connsiteX63" fmla="*/ 174147 w 1899617"/>
              <a:gd name="connsiteY63" fmla="*/ 1012662 h 1327346"/>
              <a:gd name="connsiteX64" fmla="*/ 185958 w 1899617"/>
              <a:gd name="connsiteY64" fmla="*/ 1017615 h 1327346"/>
              <a:gd name="connsiteX65" fmla="*/ 340168 w 1899617"/>
              <a:gd name="connsiteY65" fmla="*/ 1101816 h 1327346"/>
              <a:gd name="connsiteX66" fmla="*/ 691640 w 1899617"/>
              <a:gd name="connsiteY66" fmla="*/ 1129724 h 1327346"/>
              <a:gd name="connsiteX67" fmla="*/ 857852 w 1899617"/>
              <a:gd name="connsiteY67" fmla="*/ 1125342 h 1327346"/>
              <a:gd name="connsiteX68" fmla="*/ 1125028 w 1899617"/>
              <a:gd name="connsiteY68" fmla="*/ 1103340 h 1327346"/>
              <a:gd name="connsiteX69" fmla="*/ 1328291 w 1899617"/>
              <a:gd name="connsiteY69" fmla="*/ 1080861 h 1327346"/>
              <a:gd name="connsiteX70" fmla="*/ 1418779 w 1899617"/>
              <a:gd name="connsiteY70" fmla="*/ 1067430 h 1327346"/>
              <a:gd name="connsiteX71" fmla="*/ 1419636 w 1899617"/>
              <a:gd name="connsiteY71" fmla="*/ 1072002 h 1327346"/>
              <a:gd name="connsiteX72" fmla="*/ 1106835 w 1899617"/>
              <a:gd name="connsiteY72" fmla="*/ 1143440 h 1327346"/>
              <a:gd name="connsiteX73" fmla="*/ 814798 w 1899617"/>
              <a:gd name="connsiteY73" fmla="*/ 1191065 h 1327346"/>
              <a:gd name="connsiteX74" fmla="*/ 473422 w 1899617"/>
              <a:gd name="connsiteY74" fmla="*/ 1210210 h 1327346"/>
              <a:gd name="connsiteX75" fmla="*/ 183577 w 1899617"/>
              <a:gd name="connsiteY75" fmla="*/ 1157823 h 1327346"/>
              <a:gd name="connsiteX76" fmla="*/ 122807 w 1899617"/>
              <a:gd name="connsiteY76" fmla="*/ 1083147 h 1327346"/>
              <a:gd name="connsiteX77" fmla="*/ 174147 w 1899617"/>
              <a:gd name="connsiteY77" fmla="*/ 1012662 h 132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899617" h="1327346">
                <a:moveTo>
                  <a:pt x="211199" y="1303841"/>
                </a:moveTo>
                <a:cubicBezTo>
                  <a:pt x="299972" y="1327558"/>
                  <a:pt x="390745" y="1328511"/>
                  <a:pt x="481995" y="1326796"/>
                </a:cubicBezTo>
                <a:cubicBezTo>
                  <a:pt x="567815" y="1325272"/>
                  <a:pt x="653254" y="1320700"/>
                  <a:pt x="738789" y="1313366"/>
                </a:cubicBezTo>
                <a:cubicBezTo>
                  <a:pt x="868138" y="1302222"/>
                  <a:pt x="995393" y="1280028"/>
                  <a:pt x="1122075" y="1251739"/>
                </a:cubicBezTo>
                <a:cubicBezTo>
                  <a:pt x="1324481" y="1206591"/>
                  <a:pt x="1511743" y="1122771"/>
                  <a:pt x="1695670" y="1030569"/>
                </a:cubicBezTo>
                <a:cubicBezTo>
                  <a:pt x="1765584" y="995517"/>
                  <a:pt x="1828354" y="949987"/>
                  <a:pt x="1871693" y="881788"/>
                </a:cubicBezTo>
                <a:cubicBezTo>
                  <a:pt x="1889790" y="853308"/>
                  <a:pt x="1892838" y="821590"/>
                  <a:pt x="1899315" y="790348"/>
                </a:cubicBezTo>
                <a:cubicBezTo>
                  <a:pt x="1900553" y="785014"/>
                  <a:pt x="1897696" y="780633"/>
                  <a:pt x="1895981" y="776061"/>
                </a:cubicBezTo>
                <a:cubicBezTo>
                  <a:pt x="1889980" y="740151"/>
                  <a:pt x="1869787" y="710910"/>
                  <a:pt x="1851785" y="680525"/>
                </a:cubicBezTo>
                <a:cubicBezTo>
                  <a:pt x="1831973" y="644711"/>
                  <a:pt x="1799207" y="621756"/>
                  <a:pt x="1768918" y="596229"/>
                </a:cubicBezTo>
                <a:cubicBezTo>
                  <a:pt x="1750058" y="580322"/>
                  <a:pt x="1731961" y="578607"/>
                  <a:pt x="1710434" y="592323"/>
                </a:cubicBezTo>
                <a:cubicBezTo>
                  <a:pt x="1625947" y="646330"/>
                  <a:pt x="1530031" y="666237"/>
                  <a:pt x="1433352" y="683287"/>
                </a:cubicBezTo>
                <a:cubicBezTo>
                  <a:pt x="1378583" y="692907"/>
                  <a:pt x="1323053" y="696146"/>
                  <a:pt x="1269903" y="699384"/>
                </a:cubicBezTo>
                <a:cubicBezTo>
                  <a:pt x="1275046" y="698908"/>
                  <a:pt x="1281047" y="697956"/>
                  <a:pt x="1286953" y="696432"/>
                </a:cubicBezTo>
                <a:cubicBezTo>
                  <a:pt x="1372392" y="674715"/>
                  <a:pt x="1453736" y="642996"/>
                  <a:pt x="1528888" y="596610"/>
                </a:cubicBezTo>
                <a:cubicBezTo>
                  <a:pt x="1592324" y="557462"/>
                  <a:pt x="1644902" y="507741"/>
                  <a:pt x="1677097" y="438780"/>
                </a:cubicBezTo>
                <a:cubicBezTo>
                  <a:pt x="1698719" y="392298"/>
                  <a:pt x="1698719" y="346007"/>
                  <a:pt x="1676716" y="300477"/>
                </a:cubicBezTo>
                <a:cubicBezTo>
                  <a:pt x="1642616" y="229897"/>
                  <a:pt x="1580609" y="189035"/>
                  <a:pt x="1513743" y="155602"/>
                </a:cubicBezTo>
                <a:cubicBezTo>
                  <a:pt x="1376012" y="86546"/>
                  <a:pt x="1226374" y="58542"/>
                  <a:pt x="1076355" y="32253"/>
                </a:cubicBezTo>
                <a:cubicBezTo>
                  <a:pt x="1001869" y="19109"/>
                  <a:pt x="926527" y="13013"/>
                  <a:pt x="851375" y="5583"/>
                </a:cubicBezTo>
                <a:cubicBezTo>
                  <a:pt x="831753" y="3678"/>
                  <a:pt x="810988" y="-6132"/>
                  <a:pt x="791081" y="5869"/>
                </a:cubicBezTo>
                <a:cubicBezTo>
                  <a:pt x="773365" y="10441"/>
                  <a:pt x="755267" y="-1656"/>
                  <a:pt x="737646" y="6822"/>
                </a:cubicBezTo>
                <a:cubicBezTo>
                  <a:pt x="746885" y="7298"/>
                  <a:pt x="754124" y="13489"/>
                  <a:pt x="763173" y="15775"/>
                </a:cubicBezTo>
                <a:cubicBezTo>
                  <a:pt x="830515" y="32539"/>
                  <a:pt x="892808" y="60162"/>
                  <a:pt x="941957" y="111120"/>
                </a:cubicBezTo>
                <a:cubicBezTo>
                  <a:pt x="975771" y="146172"/>
                  <a:pt x="976628" y="191988"/>
                  <a:pt x="949006" y="231707"/>
                </a:cubicBezTo>
                <a:cubicBezTo>
                  <a:pt x="923098" y="269045"/>
                  <a:pt x="890903" y="289238"/>
                  <a:pt x="844231" y="298477"/>
                </a:cubicBezTo>
                <a:cubicBezTo>
                  <a:pt x="676972" y="331529"/>
                  <a:pt x="512666" y="376201"/>
                  <a:pt x="357503" y="449258"/>
                </a:cubicBezTo>
                <a:cubicBezTo>
                  <a:pt x="298544" y="476976"/>
                  <a:pt x="246156" y="513933"/>
                  <a:pt x="201103" y="560319"/>
                </a:cubicBezTo>
                <a:cubicBezTo>
                  <a:pt x="129951" y="633757"/>
                  <a:pt x="130427" y="706433"/>
                  <a:pt x="201674" y="778823"/>
                </a:cubicBezTo>
                <a:cubicBezTo>
                  <a:pt x="236536" y="814256"/>
                  <a:pt x="281018" y="835211"/>
                  <a:pt x="328071" y="855785"/>
                </a:cubicBezTo>
                <a:cubicBezTo>
                  <a:pt x="275874" y="878931"/>
                  <a:pt x="225868" y="904077"/>
                  <a:pt x="178243" y="933699"/>
                </a:cubicBezTo>
                <a:cubicBezTo>
                  <a:pt x="119473" y="970180"/>
                  <a:pt x="61180" y="1007423"/>
                  <a:pt x="20985" y="1065811"/>
                </a:cubicBezTo>
                <a:cubicBezTo>
                  <a:pt x="-8733" y="1109055"/>
                  <a:pt x="-6542" y="1146964"/>
                  <a:pt x="25367" y="1188398"/>
                </a:cubicBezTo>
                <a:cubicBezTo>
                  <a:pt x="72896" y="1250120"/>
                  <a:pt x="137857" y="1284124"/>
                  <a:pt x="211199" y="1303841"/>
                </a:cubicBezTo>
                <a:close/>
                <a:moveTo>
                  <a:pt x="1794254" y="815875"/>
                </a:moveTo>
                <a:cubicBezTo>
                  <a:pt x="1805970" y="753772"/>
                  <a:pt x="1787015" y="697384"/>
                  <a:pt x="1756440" y="643187"/>
                </a:cubicBezTo>
                <a:cubicBezTo>
                  <a:pt x="1793587" y="666428"/>
                  <a:pt x="1825496" y="694336"/>
                  <a:pt x="1847213" y="732436"/>
                </a:cubicBezTo>
                <a:cubicBezTo>
                  <a:pt x="1875788" y="782538"/>
                  <a:pt x="1866739" y="836354"/>
                  <a:pt x="1824163" y="874930"/>
                </a:cubicBezTo>
                <a:cubicBezTo>
                  <a:pt x="1783967" y="911411"/>
                  <a:pt x="1737390" y="936557"/>
                  <a:pt x="1685098" y="953130"/>
                </a:cubicBezTo>
                <a:cubicBezTo>
                  <a:pt x="1737104" y="919507"/>
                  <a:pt x="1782158" y="879883"/>
                  <a:pt x="1794254" y="815875"/>
                </a:cubicBezTo>
                <a:close/>
                <a:moveTo>
                  <a:pt x="980153" y="71782"/>
                </a:moveTo>
                <a:cubicBezTo>
                  <a:pt x="1032350" y="83498"/>
                  <a:pt x="1084832" y="94071"/>
                  <a:pt x="1136648" y="107310"/>
                </a:cubicBezTo>
                <a:cubicBezTo>
                  <a:pt x="1252282" y="136933"/>
                  <a:pt x="1367915" y="166937"/>
                  <a:pt x="1475738" y="220086"/>
                </a:cubicBezTo>
                <a:cubicBezTo>
                  <a:pt x="1510028" y="237041"/>
                  <a:pt x="1542223" y="256186"/>
                  <a:pt x="1568797" y="284761"/>
                </a:cubicBezTo>
                <a:cubicBezTo>
                  <a:pt x="1608421" y="327147"/>
                  <a:pt x="1608041" y="361628"/>
                  <a:pt x="1564797" y="400680"/>
                </a:cubicBezTo>
                <a:cubicBezTo>
                  <a:pt x="1557368" y="407443"/>
                  <a:pt x="1548604" y="412777"/>
                  <a:pt x="1538318" y="420397"/>
                </a:cubicBezTo>
                <a:cubicBezTo>
                  <a:pt x="1527650" y="336958"/>
                  <a:pt x="1467928" y="294477"/>
                  <a:pt x="1406206" y="255900"/>
                </a:cubicBezTo>
                <a:cubicBezTo>
                  <a:pt x="1285238" y="180272"/>
                  <a:pt x="1152174" y="131599"/>
                  <a:pt x="1017110" y="88070"/>
                </a:cubicBezTo>
                <a:cubicBezTo>
                  <a:pt x="1004536" y="83974"/>
                  <a:pt x="991773" y="80355"/>
                  <a:pt x="979010" y="76545"/>
                </a:cubicBezTo>
                <a:cubicBezTo>
                  <a:pt x="979486" y="74925"/>
                  <a:pt x="979771" y="73401"/>
                  <a:pt x="980153" y="71782"/>
                </a:cubicBezTo>
                <a:close/>
                <a:moveTo>
                  <a:pt x="283589" y="730436"/>
                </a:moveTo>
                <a:cubicBezTo>
                  <a:pt x="277493" y="728721"/>
                  <a:pt x="271588" y="726435"/>
                  <a:pt x="265682" y="723959"/>
                </a:cubicBezTo>
                <a:cubicBezTo>
                  <a:pt x="240346" y="713291"/>
                  <a:pt x="214152" y="701480"/>
                  <a:pt x="210723" y="670524"/>
                </a:cubicBezTo>
                <a:cubicBezTo>
                  <a:pt x="207199" y="638615"/>
                  <a:pt x="229487" y="618422"/>
                  <a:pt x="251585" y="599658"/>
                </a:cubicBezTo>
                <a:cubicBezTo>
                  <a:pt x="255395" y="596419"/>
                  <a:pt x="259301" y="588228"/>
                  <a:pt x="266539" y="597276"/>
                </a:cubicBezTo>
                <a:cubicBezTo>
                  <a:pt x="294734" y="632328"/>
                  <a:pt x="335501" y="642711"/>
                  <a:pt x="376648" y="650521"/>
                </a:cubicBezTo>
                <a:cubicBezTo>
                  <a:pt x="475137" y="669190"/>
                  <a:pt x="574197" y="664142"/>
                  <a:pt x="673447" y="656427"/>
                </a:cubicBezTo>
                <a:cubicBezTo>
                  <a:pt x="741170" y="651188"/>
                  <a:pt x="808607" y="643187"/>
                  <a:pt x="875378" y="631947"/>
                </a:cubicBezTo>
                <a:cubicBezTo>
                  <a:pt x="993869" y="612040"/>
                  <a:pt x="1112264" y="590799"/>
                  <a:pt x="1229327" y="563367"/>
                </a:cubicBezTo>
                <a:cubicBezTo>
                  <a:pt x="1241233" y="560605"/>
                  <a:pt x="1253044" y="557843"/>
                  <a:pt x="1264950" y="555081"/>
                </a:cubicBezTo>
                <a:cubicBezTo>
                  <a:pt x="1107026" y="610802"/>
                  <a:pt x="947005" y="657379"/>
                  <a:pt x="784414" y="694908"/>
                </a:cubicBezTo>
                <a:cubicBezTo>
                  <a:pt x="696117" y="715291"/>
                  <a:pt x="607249" y="732055"/>
                  <a:pt x="517428" y="742342"/>
                </a:cubicBezTo>
                <a:cubicBezTo>
                  <a:pt x="439037" y="751486"/>
                  <a:pt x="360646" y="752058"/>
                  <a:pt x="283589" y="730436"/>
                </a:cubicBezTo>
                <a:close/>
                <a:moveTo>
                  <a:pt x="174147" y="1012662"/>
                </a:moveTo>
                <a:cubicBezTo>
                  <a:pt x="179862" y="1011995"/>
                  <a:pt x="182910" y="1013233"/>
                  <a:pt x="185958" y="1017615"/>
                </a:cubicBezTo>
                <a:cubicBezTo>
                  <a:pt x="223201" y="1071526"/>
                  <a:pt x="281494" y="1088385"/>
                  <a:pt x="340168" y="1101816"/>
                </a:cubicBezTo>
                <a:cubicBezTo>
                  <a:pt x="455801" y="1128200"/>
                  <a:pt x="573530" y="1132200"/>
                  <a:pt x="691640" y="1129724"/>
                </a:cubicBezTo>
                <a:cubicBezTo>
                  <a:pt x="747076" y="1128581"/>
                  <a:pt x="802416" y="1129057"/>
                  <a:pt x="857852" y="1125342"/>
                </a:cubicBezTo>
                <a:cubicBezTo>
                  <a:pt x="947005" y="1119342"/>
                  <a:pt x="1036160" y="1113531"/>
                  <a:pt x="1125028" y="1103340"/>
                </a:cubicBezTo>
                <a:cubicBezTo>
                  <a:pt x="1192751" y="1095529"/>
                  <a:pt x="1260569" y="1088862"/>
                  <a:pt x="1328291" y="1080861"/>
                </a:cubicBezTo>
                <a:cubicBezTo>
                  <a:pt x="1358581" y="1077336"/>
                  <a:pt x="1388585" y="1072002"/>
                  <a:pt x="1418779" y="1067430"/>
                </a:cubicBezTo>
                <a:cubicBezTo>
                  <a:pt x="1419064" y="1068954"/>
                  <a:pt x="1419350" y="1070478"/>
                  <a:pt x="1419636" y="1072002"/>
                </a:cubicBezTo>
                <a:cubicBezTo>
                  <a:pt x="1315433" y="1095910"/>
                  <a:pt x="1211324" y="1120675"/>
                  <a:pt x="1106835" y="1143440"/>
                </a:cubicBezTo>
                <a:cubicBezTo>
                  <a:pt x="1010347" y="1164395"/>
                  <a:pt x="912716" y="1179063"/>
                  <a:pt x="814798" y="1191065"/>
                </a:cubicBezTo>
                <a:cubicBezTo>
                  <a:pt x="701546" y="1204971"/>
                  <a:pt x="587627" y="1215639"/>
                  <a:pt x="473422" y="1210210"/>
                </a:cubicBezTo>
                <a:cubicBezTo>
                  <a:pt x="374839" y="1205543"/>
                  <a:pt x="276541" y="1195732"/>
                  <a:pt x="183577" y="1157823"/>
                </a:cubicBezTo>
                <a:cubicBezTo>
                  <a:pt x="149287" y="1143821"/>
                  <a:pt x="132999" y="1115246"/>
                  <a:pt x="122807" y="1083147"/>
                </a:cubicBezTo>
                <a:cubicBezTo>
                  <a:pt x="113473" y="1053714"/>
                  <a:pt x="143000" y="1016186"/>
                  <a:pt x="174147" y="101266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sz="1350" dirty="0"/>
          </a:p>
        </p:txBody>
      </p:sp>
      <p:sp>
        <p:nvSpPr>
          <p:cNvPr id="31" name="자유형: 도형 131">
            <a:extLst>
              <a:ext uri="{FF2B5EF4-FFF2-40B4-BE49-F238E27FC236}">
                <a16:creationId xmlns="" xmlns:a16="http://schemas.microsoft.com/office/drawing/2014/main" id="{28A0B473-F9A5-4AE6-B157-A9DCD14D5936}"/>
              </a:ext>
            </a:extLst>
          </p:cNvPr>
          <p:cNvSpPr/>
          <p:nvPr/>
        </p:nvSpPr>
        <p:spPr>
          <a:xfrm>
            <a:off x="8431812" y="3128320"/>
            <a:ext cx="1009635" cy="671664"/>
          </a:xfrm>
          <a:custGeom>
            <a:avLst/>
            <a:gdLst>
              <a:gd name="connsiteX0" fmla="*/ 2817019 w 2819783"/>
              <a:gd name="connsiteY0" fmla="*/ 358045 h 1875874"/>
              <a:gd name="connsiteX1" fmla="*/ 2698813 w 2819783"/>
              <a:gd name="connsiteY1" fmla="*/ 169926 h 1875874"/>
              <a:gd name="connsiteX2" fmla="*/ 2435352 w 2819783"/>
              <a:gd name="connsiteY2" fmla="*/ 134112 h 1875874"/>
              <a:gd name="connsiteX3" fmla="*/ 2259616 w 2819783"/>
              <a:gd name="connsiteY3" fmla="*/ 186404 h 1875874"/>
              <a:gd name="connsiteX4" fmla="*/ 2240946 w 2819783"/>
              <a:gd name="connsiteY4" fmla="*/ 175641 h 1875874"/>
              <a:gd name="connsiteX5" fmla="*/ 2240375 w 2819783"/>
              <a:gd name="connsiteY5" fmla="*/ 156591 h 1875874"/>
              <a:gd name="connsiteX6" fmla="*/ 2230279 w 2819783"/>
              <a:gd name="connsiteY6" fmla="*/ 0 h 1875874"/>
              <a:gd name="connsiteX7" fmla="*/ 2204561 w 2819783"/>
              <a:gd name="connsiteY7" fmla="*/ 45434 h 1875874"/>
              <a:gd name="connsiteX8" fmla="*/ 2001012 w 2819783"/>
              <a:gd name="connsiteY8" fmla="*/ 292132 h 1875874"/>
              <a:gd name="connsiteX9" fmla="*/ 1761458 w 2819783"/>
              <a:gd name="connsiteY9" fmla="*/ 448818 h 1875874"/>
              <a:gd name="connsiteX10" fmla="*/ 1437608 w 2819783"/>
              <a:gd name="connsiteY10" fmla="*/ 579977 h 1875874"/>
              <a:gd name="connsiteX11" fmla="*/ 861346 w 2819783"/>
              <a:gd name="connsiteY11" fmla="*/ 681323 h 1875874"/>
              <a:gd name="connsiteX12" fmla="*/ 440626 w 2819783"/>
              <a:gd name="connsiteY12" fmla="*/ 683895 h 1875874"/>
              <a:gd name="connsiteX13" fmla="*/ 0 w 2819783"/>
              <a:gd name="connsiteY13" fmla="*/ 501491 h 1875874"/>
              <a:gd name="connsiteX14" fmla="*/ 40100 w 2819783"/>
              <a:gd name="connsiteY14" fmla="*/ 604933 h 1875874"/>
              <a:gd name="connsiteX15" fmla="*/ 142970 w 2819783"/>
              <a:gd name="connsiteY15" fmla="*/ 751427 h 1875874"/>
              <a:gd name="connsiteX16" fmla="*/ 165068 w 2819783"/>
              <a:gd name="connsiteY16" fmla="*/ 786003 h 1875874"/>
              <a:gd name="connsiteX17" fmla="*/ 245173 w 2819783"/>
              <a:gd name="connsiteY17" fmla="*/ 1032891 h 1875874"/>
              <a:gd name="connsiteX18" fmla="*/ 285559 w 2819783"/>
              <a:gd name="connsiteY18" fmla="*/ 1144334 h 1875874"/>
              <a:gd name="connsiteX19" fmla="*/ 310896 w 2819783"/>
              <a:gd name="connsiteY19" fmla="*/ 1192244 h 1875874"/>
              <a:gd name="connsiteX20" fmla="*/ 316801 w 2819783"/>
              <a:gd name="connsiteY20" fmla="*/ 1202627 h 1875874"/>
              <a:gd name="connsiteX21" fmla="*/ 513493 w 2819783"/>
              <a:gd name="connsiteY21" fmla="*/ 1569530 h 1875874"/>
              <a:gd name="connsiteX22" fmla="*/ 754380 w 2819783"/>
              <a:gd name="connsiteY22" fmla="*/ 1860137 h 1875874"/>
              <a:gd name="connsiteX23" fmla="*/ 782193 w 2819783"/>
              <a:gd name="connsiteY23" fmla="*/ 1875377 h 1875874"/>
              <a:gd name="connsiteX24" fmla="*/ 950500 w 2819783"/>
              <a:gd name="connsiteY24" fmla="*/ 1835087 h 1875874"/>
              <a:gd name="connsiteX25" fmla="*/ 788765 w 2819783"/>
              <a:gd name="connsiteY25" fmla="*/ 1706213 h 1875874"/>
              <a:gd name="connsiteX26" fmla="*/ 364046 w 2819783"/>
              <a:gd name="connsiteY26" fmla="*/ 1156907 h 1875874"/>
              <a:gd name="connsiteX27" fmla="*/ 205549 w 2819783"/>
              <a:gd name="connsiteY27" fmla="*/ 781622 h 1875874"/>
              <a:gd name="connsiteX28" fmla="*/ 202501 w 2819783"/>
              <a:gd name="connsiteY28" fmla="*/ 766096 h 1875874"/>
              <a:gd name="connsiteX29" fmla="*/ 219551 w 2819783"/>
              <a:gd name="connsiteY29" fmla="*/ 767715 h 1875874"/>
              <a:gd name="connsiteX30" fmla="*/ 375666 w 2819783"/>
              <a:gd name="connsiteY30" fmla="*/ 785717 h 1875874"/>
              <a:gd name="connsiteX31" fmla="*/ 393478 w 2819783"/>
              <a:gd name="connsiteY31" fmla="*/ 799052 h 1875874"/>
              <a:gd name="connsiteX32" fmla="*/ 565118 w 2819783"/>
              <a:gd name="connsiteY32" fmla="*/ 1254252 h 1875874"/>
              <a:gd name="connsiteX33" fmla="*/ 775335 w 2819783"/>
              <a:gd name="connsiteY33" fmla="*/ 1633347 h 1875874"/>
              <a:gd name="connsiteX34" fmla="*/ 954500 w 2819783"/>
              <a:gd name="connsiteY34" fmla="*/ 1819370 h 1875874"/>
              <a:gd name="connsiteX35" fmla="*/ 984885 w 2819783"/>
              <a:gd name="connsiteY35" fmla="*/ 1825562 h 1875874"/>
              <a:gd name="connsiteX36" fmla="*/ 1079182 w 2819783"/>
              <a:gd name="connsiteY36" fmla="*/ 1803845 h 1875874"/>
              <a:gd name="connsiteX37" fmla="*/ 1136332 w 2819783"/>
              <a:gd name="connsiteY37" fmla="*/ 1789652 h 1875874"/>
              <a:gd name="connsiteX38" fmla="*/ 1190815 w 2819783"/>
              <a:gd name="connsiteY38" fmla="*/ 1772603 h 1875874"/>
              <a:gd name="connsiteX39" fmla="*/ 990886 w 2819783"/>
              <a:gd name="connsiteY39" fmla="*/ 1628204 h 1875874"/>
              <a:gd name="connsiteX40" fmla="*/ 692372 w 2819783"/>
              <a:gd name="connsiteY40" fmla="*/ 1251776 h 1875874"/>
              <a:gd name="connsiteX41" fmla="*/ 588359 w 2819783"/>
              <a:gd name="connsiteY41" fmla="*/ 985742 h 1875874"/>
              <a:gd name="connsiteX42" fmla="*/ 555974 w 2819783"/>
              <a:gd name="connsiteY42" fmla="*/ 823722 h 1875874"/>
              <a:gd name="connsiteX43" fmla="*/ 568166 w 2819783"/>
              <a:gd name="connsiteY43" fmla="*/ 799814 h 1875874"/>
              <a:gd name="connsiteX44" fmla="*/ 791813 w 2819783"/>
              <a:gd name="connsiteY44" fmla="*/ 791242 h 1875874"/>
              <a:gd name="connsiteX45" fmla="*/ 1035367 w 2819783"/>
              <a:gd name="connsiteY45" fmla="*/ 766382 h 1875874"/>
              <a:gd name="connsiteX46" fmla="*/ 1400175 w 2819783"/>
              <a:gd name="connsiteY46" fmla="*/ 695325 h 1875874"/>
              <a:gd name="connsiteX47" fmla="*/ 1902523 w 2819783"/>
              <a:gd name="connsiteY47" fmla="*/ 494824 h 1875874"/>
              <a:gd name="connsiteX48" fmla="*/ 1933289 w 2819783"/>
              <a:gd name="connsiteY48" fmla="*/ 480251 h 1875874"/>
              <a:gd name="connsiteX49" fmla="*/ 1664303 w 2819783"/>
              <a:gd name="connsiteY49" fmla="*/ 1645444 h 1875874"/>
              <a:gd name="connsiteX50" fmla="*/ 1671447 w 2819783"/>
              <a:gd name="connsiteY50" fmla="*/ 1646015 h 1875874"/>
              <a:gd name="connsiteX51" fmla="*/ 1981390 w 2819783"/>
              <a:gd name="connsiteY51" fmla="*/ 1561814 h 1875874"/>
              <a:gd name="connsiteX52" fmla="*/ 2064639 w 2819783"/>
              <a:gd name="connsiteY52" fmla="*/ 1502474 h 1875874"/>
              <a:gd name="connsiteX53" fmla="*/ 2126266 w 2819783"/>
              <a:gd name="connsiteY53" fmla="*/ 1390460 h 1875874"/>
              <a:gd name="connsiteX54" fmla="*/ 2150554 w 2819783"/>
              <a:gd name="connsiteY54" fmla="*/ 1360265 h 1875874"/>
              <a:gd name="connsiteX55" fmla="*/ 2443163 w 2819783"/>
              <a:gd name="connsiteY55" fmla="*/ 1121569 h 1875874"/>
              <a:gd name="connsiteX56" fmla="*/ 2623566 w 2819783"/>
              <a:gd name="connsiteY56" fmla="*/ 909828 h 1875874"/>
              <a:gd name="connsiteX57" fmla="*/ 2633758 w 2819783"/>
              <a:gd name="connsiteY57" fmla="*/ 895636 h 1875874"/>
              <a:gd name="connsiteX58" fmla="*/ 2647664 w 2819783"/>
              <a:gd name="connsiteY58" fmla="*/ 874776 h 1875874"/>
              <a:gd name="connsiteX59" fmla="*/ 2754059 w 2819783"/>
              <a:gd name="connsiteY59" fmla="*/ 660940 h 1875874"/>
              <a:gd name="connsiteX60" fmla="*/ 2817019 w 2819783"/>
              <a:gd name="connsiteY60" fmla="*/ 358045 h 1875874"/>
              <a:gd name="connsiteX61" fmla="*/ 2665476 w 2819783"/>
              <a:gd name="connsiteY61" fmla="*/ 434531 h 1875874"/>
              <a:gd name="connsiteX62" fmla="*/ 2502218 w 2819783"/>
              <a:gd name="connsiteY62" fmla="*/ 785717 h 1875874"/>
              <a:gd name="connsiteX63" fmla="*/ 2313051 w 2819783"/>
              <a:gd name="connsiteY63" fmla="*/ 988981 h 1875874"/>
              <a:gd name="connsiteX64" fmla="*/ 2216658 w 2819783"/>
              <a:gd name="connsiteY64" fmla="*/ 1045274 h 1875874"/>
              <a:gd name="connsiteX65" fmla="*/ 2262283 w 2819783"/>
              <a:gd name="connsiteY65" fmla="*/ 823722 h 1875874"/>
              <a:gd name="connsiteX66" fmla="*/ 2296382 w 2819783"/>
              <a:gd name="connsiteY66" fmla="*/ 543782 h 1875874"/>
              <a:gd name="connsiteX67" fmla="*/ 2296001 w 2819783"/>
              <a:gd name="connsiteY67" fmla="*/ 389382 h 1875874"/>
              <a:gd name="connsiteX68" fmla="*/ 2301335 w 2819783"/>
              <a:gd name="connsiteY68" fmla="*/ 382334 h 1875874"/>
              <a:gd name="connsiteX69" fmla="*/ 2582227 w 2819783"/>
              <a:gd name="connsiteY69" fmla="*/ 307753 h 1875874"/>
              <a:gd name="connsiteX70" fmla="*/ 2665476 w 2819783"/>
              <a:gd name="connsiteY70" fmla="*/ 434531 h 187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19783" h="1875874">
                <a:moveTo>
                  <a:pt x="2817019" y="358045"/>
                </a:moveTo>
                <a:cubicBezTo>
                  <a:pt x="2807494" y="276892"/>
                  <a:pt x="2770441" y="211074"/>
                  <a:pt x="2698813" y="169926"/>
                </a:cubicBezTo>
                <a:cubicBezTo>
                  <a:pt x="2616613" y="122682"/>
                  <a:pt x="2526602" y="120301"/>
                  <a:pt x="2435352" y="134112"/>
                </a:cubicBezTo>
                <a:cubicBezTo>
                  <a:pt x="2374392" y="143351"/>
                  <a:pt x="2316194" y="162687"/>
                  <a:pt x="2259616" y="186404"/>
                </a:cubicBezTo>
                <a:cubicBezTo>
                  <a:pt x="2246376" y="191929"/>
                  <a:pt x="2240756" y="190786"/>
                  <a:pt x="2240946" y="175641"/>
                </a:cubicBezTo>
                <a:cubicBezTo>
                  <a:pt x="2241042" y="169259"/>
                  <a:pt x="2240756" y="162877"/>
                  <a:pt x="2240375" y="156591"/>
                </a:cubicBezTo>
                <a:cubicBezTo>
                  <a:pt x="2237041" y="104394"/>
                  <a:pt x="2233708" y="52197"/>
                  <a:pt x="2230279" y="0"/>
                </a:cubicBezTo>
                <a:cubicBezTo>
                  <a:pt x="2220277" y="15335"/>
                  <a:pt x="2215420" y="31909"/>
                  <a:pt x="2204561" y="45434"/>
                </a:cubicBezTo>
                <a:cubicBezTo>
                  <a:pt x="2157031" y="144399"/>
                  <a:pt x="2083879" y="222695"/>
                  <a:pt x="2001012" y="292132"/>
                </a:cubicBezTo>
                <a:cubicBezTo>
                  <a:pt x="1927574" y="353663"/>
                  <a:pt x="1846802" y="405098"/>
                  <a:pt x="1761458" y="448818"/>
                </a:cubicBezTo>
                <a:cubicBezTo>
                  <a:pt x="1657445" y="502063"/>
                  <a:pt x="1551623" y="552545"/>
                  <a:pt x="1437608" y="579977"/>
                </a:cubicBezTo>
                <a:cubicBezTo>
                  <a:pt x="1247775" y="625697"/>
                  <a:pt x="1055751" y="660845"/>
                  <a:pt x="861346" y="681323"/>
                </a:cubicBezTo>
                <a:cubicBezTo>
                  <a:pt x="721328" y="696087"/>
                  <a:pt x="581311" y="703612"/>
                  <a:pt x="440626" y="683895"/>
                </a:cubicBezTo>
                <a:cubicBezTo>
                  <a:pt x="277844" y="661130"/>
                  <a:pt x="123349" y="621030"/>
                  <a:pt x="0" y="501491"/>
                </a:cubicBezTo>
                <a:cubicBezTo>
                  <a:pt x="12097" y="536639"/>
                  <a:pt x="24098" y="571786"/>
                  <a:pt x="40100" y="604933"/>
                </a:cubicBezTo>
                <a:cubicBezTo>
                  <a:pt x="66294" y="659225"/>
                  <a:pt x="94392" y="713042"/>
                  <a:pt x="142970" y="751427"/>
                </a:cubicBezTo>
                <a:cubicBezTo>
                  <a:pt x="155257" y="761143"/>
                  <a:pt x="161449" y="771715"/>
                  <a:pt x="165068" y="786003"/>
                </a:cubicBezTo>
                <a:cubicBezTo>
                  <a:pt x="186214" y="870109"/>
                  <a:pt x="219265" y="950309"/>
                  <a:pt x="245173" y="1032891"/>
                </a:cubicBezTo>
                <a:cubicBezTo>
                  <a:pt x="248793" y="1073563"/>
                  <a:pt x="270700" y="1107758"/>
                  <a:pt x="285559" y="1144334"/>
                </a:cubicBezTo>
                <a:cubicBezTo>
                  <a:pt x="292227" y="1160812"/>
                  <a:pt x="295561" y="1179957"/>
                  <a:pt x="310896" y="1192244"/>
                </a:cubicBezTo>
                <a:cubicBezTo>
                  <a:pt x="312896" y="1195673"/>
                  <a:pt x="315182" y="1199007"/>
                  <a:pt x="316801" y="1202627"/>
                </a:cubicBezTo>
                <a:cubicBezTo>
                  <a:pt x="373285" y="1329785"/>
                  <a:pt x="437197" y="1453039"/>
                  <a:pt x="513493" y="1569530"/>
                </a:cubicBezTo>
                <a:cubicBezTo>
                  <a:pt x="582835" y="1675448"/>
                  <a:pt x="660749" y="1774317"/>
                  <a:pt x="754380" y="1860137"/>
                </a:cubicBezTo>
                <a:cubicBezTo>
                  <a:pt x="762381" y="1867471"/>
                  <a:pt x="769525" y="1878330"/>
                  <a:pt x="782193" y="1875377"/>
                </a:cubicBezTo>
                <a:cubicBezTo>
                  <a:pt x="836771" y="1862709"/>
                  <a:pt x="891159" y="1849374"/>
                  <a:pt x="950500" y="1835087"/>
                </a:cubicBezTo>
                <a:cubicBezTo>
                  <a:pt x="889921" y="1794605"/>
                  <a:pt x="838105" y="1751838"/>
                  <a:pt x="788765" y="1706213"/>
                </a:cubicBezTo>
                <a:cubicBezTo>
                  <a:pt x="616363" y="1547051"/>
                  <a:pt x="476250" y="1362742"/>
                  <a:pt x="364046" y="1156907"/>
                </a:cubicBezTo>
                <a:cubicBezTo>
                  <a:pt x="298799" y="1037082"/>
                  <a:pt x="245650" y="912114"/>
                  <a:pt x="205549" y="781622"/>
                </a:cubicBezTo>
                <a:cubicBezTo>
                  <a:pt x="203930" y="776478"/>
                  <a:pt x="198882" y="771049"/>
                  <a:pt x="202501" y="766096"/>
                </a:cubicBezTo>
                <a:cubicBezTo>
                  <a:pt x="207931" y="758666"/>
                  <a:pt x="214027" y="766572"/>
                  <a:pt x="219551" y="767715"/>
                </a:cubicBezTo>
                <a:cubicBezTo>
                  <a:pt x="271081" y="778097"/>
                  <a:pt x="322135" y="792671"/>
                  <a:pt x="375666" y="785717"/>
                </a:cubicBezTo>
                <a:cubicBezTo>
                  <a:pt x="387286" y="784193"/>
                  <a:pt x="390525" y="789718"/>
                  <a:pt x="393478" y="799052"/>
                </a:cubicBezTo>
                <a:cubicBezTo>
                  <a:pt x="442246" y="953929"/>
                  <a:pt x="498538" y="1106043"/>
                  <a:pt x="565118" y="1254252"/>
                </a:cubicBezTo>
                <a:cubicBezTo>
                  <a:pt x="624554" y="1386459"/>
                  <a:pt x="690753" y="1515142"/>
                  <a:pt x="775335" y="1633347"/>
                </a:cubicBezTo>
                <a:cubicBezTo>
                  <a:pt x="825817" y="1703927"/>
                  <a:pt x="881920" y="1769650"/>
                  <a:pt x="954500" y="1819370"/>
                </a:cubicBezTo>
                <a:cubicBezTo>
                  <a:pt x="964501" y="1826228"/>
                  <a:pt x="972883" y="1828610"/>
                  <a:pt x="984885" y="1825562"/>
                </a:cubicBezTo>
                <a:cubicBezTo>
                  <a:pt x="1016127" y="1817561"/>
                  <a:pt x="1047750" y="1811179"/>
                  <a:pt x="1079182" y="1803845"/>
                </a:cubicBezTo>
                <a:cubicBezTo>
                  <a:pt x="1098328" y="1799368"/>
                  <a:pt x="1117282" y="1794224"/>
                  <a:pt x="1136332" y="1789652"/>
                </a:cubicBezTo>
                <a:cubicBezTo>
                  <a:pt x="1154430" y="1785366"/>
                  <a:pt x="1173194" y="1782890"/>
                  <a:pt x="1190815" y="1772603"/>
                </a:cubicBezTo>
                <a:cubicBezTo>
                  <a:pt x="1117854" y="1730693"/>
                  <a:pt x="1052513" y="1682210"/>
                  <a:pt x="990886" y="1628204"/>
                </a:cubicBezTo>
                <a:cubicBezTo>
                  <a:pt x="868489" y="1520762"/>
                  <a:pt x="768382" y="1395889"/>
                  <a:pt x="692372" y="1251776"/>
                </a:cubicBezTo>
                <a:cubicBezTo>
                  <a:pt x="647700" y="1167003"/>
                  <a:pt x="613029" y="1078230"/>
                  <a:pt x="588359" y="985742"/>
                </a:cubicBezTo>
                <a:cubicBezTo>
                  <a:pt x="574167" y="932498"/>
                  <a:pt x="563975" y="878300"/>
                  <a:pt x="555974" y="823722"/>
                </a:cubicBezTo>
                <a:cubicBezTo>
                  <a:pt x="554831" y="816197"/>
                  <a:pt x="544258" y="799243"/>
                  <a:pt x="568166" y="799814"/>
                </a:cubicBezTo>
                <a:cubicBezTo>
                  <a:pt x="642842" y="801624"/>
                  <a:pt x="717328" y="795909"/>
                  <a:pt x="791813" y="791242"/>
                </a:cubicBezTo>
                <a:cubicBezTo>
                  <a:pt x="873347" y="786194"/>
                  <a:pt x="954500" y="776954"/>
                  <a:pt x="1035367" y="766382"/>
                </a:cubicBezTo>
                <a:cubicBezTo>
                  <a:pt x="1158335" y="750284"/>
                  <a:pt x="1280160" y="726757"/>
                  <a:pt x="1400175" y="695325"/>
                </a:cubicBezTo>
                <a:cubicBezTo>
                  <a:pt x="1575911" y="649319"/>
                  <a:pt x="1745837" y="588645"/>
                  <a:pt x="1902523" y="494824"/>
                </a:cubicBezTo>
                <a:cubicBezTo>
                  <a:pt x="1911382" y="489490"/>
                  <a:pt x="1919097" y="480917"/>
                  <a:pt x="1933289" y="480251"/>
                </a:cubicBezTo>
                <a:cubicBezTo>
                  <a:pt x="1935194" y="890588"/>
                  <a:pt x="1877854" y="1285589"/>
                  <a:pt x="1664303" y="1645444"/>
                </a:cubicBezTo>
                <a:cubicBezTo>
                  <a:pt x="1668304" y="1645825"/>
                  <a:pt x="1669923" y="1646301"/>
                  <a:pt x="1671447" y="1646015"/>
                </a:cubicBezTo>
                <a:cubicBezTo>
                  <a:pt x="1775936" y="1622393"/>
                  <a:pt x="1879664" y="1596104"/>
                  <a:pt x="1981390" y="1561814"/>
                </a:cubicBezTo>
                <a:cubicBezTo>
                  <a:pt x="2015966" y="1550194"/>
                  <a:pt x="2042065" y="1530858"/>
                  <a:pt x="2064639" y="1502474"/>
                </a:cubicBezTo>
                <a:cubicBezTo>
                  <a:pt x="2091785" y="1468374"/>
                  <a:pt x="2109311" y="1429607"/>
                  <a:pt x="2126266" y="1390460"/>
                </a:cubicBezTo>
                <a:cubicBezTo>
                  <a:pt x="2131886" y="1377410"/>
                  <a:pt x="2138839" y="1367885"/>
                  <a:pt x="2150554" y="1360265"/>
                </a:cubicBezTo>
                <a:cubicBezTo>
                  <a:pt x="2256758" y="1291304"/>
                  <a:pt x="2352865" y="1209770"/>
                  <a:pt x="2443163" y="1121569"/>
                </a:cubicBezTo>
                <a:cubicBezTo>
                  <a:pt x="2509647" y="1056608"/>
                  <a:pt x="2568702" y="984885"/>
                  <a:pt x="2623566" y="909828"/>
                </a:cubicBezTo>
                <a:cubicBezTo>
                  <a:pt x="2626995" y="905065"/>
                  <a:pt x="2630424" y="900398"/>
                  <a:pt x="2633758" y="895636"/>
                </a:cubicBezTo>
                <a:cubicBezTo>
                  <a:pt x="2641949" y="891064"/>
                  <a:pt x="2646616" y="884111"/>
                  <a:pt x="2647664" y="874776"/>
                </a:cubicBezTo>
                <a:cubicBezTo>
                  <a:pt x="2688145" y="806006"/>
                  <a:pt x="2721769" y="733806"/>
                  <a:pt x="2754059" y="660940"/>
                </a:cubicBezTo>
                <a:cubicBezTo>
                  <a:pt x="2797111" y="564166"/>
                  <a:pt x="2829687" y="465773"/>
                  <a:pt x="2817019" y="358045"/>
                </a:cubicBezTo>
                <a:close/>
                <a:moveTo>
                  <a:pt x="2665476" y="434531"/>
                </a:moveTo>
                <a:cubicBezTo>
                  <a:pt x="2643568" y="566928"/>
                  <a:pt x="2578227" y="678847"/>
                  <a:pt x="2502218" y="785717"/>
                </a:cubicBezTo>
                <a:cubicBezTo>
                  <a:pt x="2448211" y="861632"/>
                  <a:pt x="2387536" y="931926"/>
                  <a:pt x="2313051" y="988981"/>
                </a:cubicBezTo>
                <a:cubicBezTo>
                  <a:pt x="2284286" y="1011079"/>
                  <a:pt x="2254949" y="1032415"/>
                  <a:pt x="2216658" y="1045274"/>
                </a:cubicBezTo>
                <a:cubicBezTo>
                  <a:pt x="2235136" y="969264"/>
                  <a:pt x="2249900" y="896779"/>
                  <a:pt x="2262283" y="823722"/>
                </a:cubicBezTo>
                <a:cubicBezTo>
                  <a:pt x="2278094" y="730853"/>
                  <a:pt x="2290858" y="637889"/>
                  <a:pt x="2296382" y="543782"/>
                </a:cubicBezTo>
                <a:cubicBezTo>
                  <a:pt x="2299430" y="492252"/>
                  <a:pt x="2301431" y="440722"/>
                  <a:pt x="2296001" y="389382"/>
                </a:cubicBezTo>
                <a:cubicBezTo>
                  <a:pt x="2295049" y="380810"/>
                  <a:pt x="2299906" y="383286"/>
                  <a:pt x="2301335" y="382334"/>
                </a:cubicBezTo>
                <a:cubicBezTo>
                  <a:pt x="2386965" y="327374"/>
                  <a:pt x="2480596" y="300800"/>
                  <a:pt x="2582227" y="307753"/>
                </a:cubicBezTo>
                <a:cubicBezTo>
                  <a:pt x="2645283" y="312230"/>
                  <a:pt x="2677001" y="364712"/>
                  <a:pt x="2665476" y="43453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889583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72248" y="293920"/>
            <a:ext cx="10359435" cy="11711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424070" y="-119270"/>
            <a:ext cx="3061252" cy="7129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05747" y="169678"/>
            <a:ext cx="8883748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25" dirty="0">
                <a:solidFill>
                  <a:sysClr val="windowText" lastClr="0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NETAJI TEA &amp; CAFE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487" y="1915145"/>
            <a:ext cx="27795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OUR MISSION</a:t>
            </a:r>
          </a:p>
          <a:p>
            <a:r>
              <a:rPr lang="en-US" b="1" dirty="0" smtClean="0">
                <a:latin typeface="Poppins" panose="00000500000000000000" pitchFamily="2" charset="0"/>
                <a:cs typeface="Poppins" panose="00000500000000000000" pitchFamily="2" charset="0"/>
              </a:rPr>
              <a:t>HONESTY</a:t>
            </a:r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, QUALITY IN WORK-PLACE RESPECT FOR PEOPLE AND ENVIRONMENT.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664" y="4884991"/>
            <a:ext cx="3074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OUR VISION </a:t>
            </a:r>
          </a:p>
          <a:p>
            <a:r>
              <a:rPr lang="en-US" b="1" dirty="0" smtClean="0">
                <a:latin typeface="Poppins" panose="00000500000000000000" pitchFamily="2" charset="0"/>
                <a:cs typeface="Poppins" panose="00000500000000000000" pitchFamily="2" charset="0"/>
              </a:rPr>
              <a:t>INNOVATE </a:t>
            </a:r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&amp; BRING IN BEST OF CLASS TEA ACCEPTABLE TO THE MILLENIALS</a:t>
            </a:r>
          </a:p>
        </p:txBody>
      </p:sp>
      <p:sp>
        <p:nvSpPr>
          <p:cNvPr id="13" name="Oval 12"/>
          <p:cNvSpPr/>
          <p:nvPr/>
        </p:nvSpPr>
        <p:spPr>
          <a:xfrm>
            <a:off x="1338471" y="3715815"/>
            <a:ext cx="1099930" cy="104493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93183" y="141667"/>
            <a:ext cx="10212946" cy="22409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1664" y="477299"/>
            <a:ext cx="100197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Partner In Growth Taking Entrepreneurship To New Heights</a:t>
            </a:r>
            <a:endParaRPr lang="en-US" sz="44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15155" y="2718223"/>
            <a:ext cx="3258355" cy="3090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870619" y="2718223"/>
            <a:ext cx="3258355" cy="30909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15155" y="2718223"/>
            <a:ext cx="3258355" cy="30909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-82639" y="3491592"/>
            <a:ext cx="45891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Montserrat" pitchFamily="2" charset="0"/>
              </a:rPr>
              <a:t>AVERAGE</a:t>
            </a:r>
          </a:p>
          <a:p>
            <a:pPr algn="ctr"/>
            <a:r>
              <a:rPr lang="en-US" sz="3200" b="1" dirty="0" smtClean="0">
                <a:latin typeface="Montserrat" pitchFamily="2" charset="0"/>
              </a:rPr>
              <a:t>INVESTMENT </a:t>
            </a:r>
            <a:endParaRPr lang="en-US" sz="3200" b="1" dirty="0">
              <a:latin typeface="Montserrat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4126" y="4658067"/>
            <a:ext cx="5383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8-30 </a:t>
            </a:r>
            <a:r>
              <a:rPr lang="en-US" sz="2800" b="1" dirty="0" err="1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lacs</a:t>
            </a:r>
            <a:endParaRPr lang="en-US" sz="2800" b="1" dirty="0">
              <a:solidFill>
                <a:schemeClr val="accent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05210" y="3557263"/>
            <a:ext cx="45891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Montserrat" pitchFamily="2" charset="0"/>
              </a:rPr>
              <a:t>AVERAGE</a:t>
            </a:r>
          </a:p>
          <a:p>
            <a:pPr algn="ctr"/>
            <a:r>
              <a:rPr lang="en-US" sz="3200" b="1" dirty="0" smtClean="0">
                <a:latin typeface="Montserrat" pitchFamily="2" charset="0"/>
              </a:rPr>
              <a:t>AREA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26192" y="4643187"/>
            <a:ext cx="5383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50-1500 </a:t>
            </a:r>
            <a:r>
              <a:rPr lang="en-US" sz="2800" b="1" dirty="0" err="1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sq</a:t>
            </a:r>
            <a:r>
              <a:rPr lang="en-US" sz="2800" b="1" dirty="0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Ft</a:t>
            </a:r>
            <a:endParaRPr lang="en-US" sz="2800" b="1" dirty="0">
              <a:solidFill>
                <a:schemeClr val="accent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자유형: 도형 54">
            <a:extLst>
              <a:ext uri="{FF2B5EF4-FFF2-40B4-BE49-F238E27FC236}">
                <a16:creationId xmlns="" xmlns:a16="http://schemas.microsoft.com/office/drawing/2014/main" id="{24486F8F-7F38-44F8-81B1-998A62626923}"/>
              </a:ext>
            </a:extLst>
          </p:cNvPr>
          <p:cNvSpPr/>
          <p:nvPr/>
        </p:nvSpPr>
        <p:spPr>
          <a:xfrm>
            <a:off x="4226542" y="3998263"/>
            <a:ext cx="1191045" cy="906534"/>
          </a:xfrm>
          <a:custGeom>
            <a:avLst/>
            <a:gdLst>
              <a:gd name="connsiteX0" fmla="*/ 1011962 w 1802957"/>
              <a:gd name="connsiteY0" fmla="*/ 100030 h 1372275"/>
              <a:gd name="connsiteX1" fmla="*/ 849279 w 1802957"/>
              <a:gd name="connsiteY1" fmla="*/ 110005 h 1372275"/>
              <a:gd name="connsiteX2" fmla="*/ 612417 w 1802957"/>
              <a:gd name="connsiteY2" fmla="*/ 141211 h 1372275"/>
              <a:gd name="connsiteX3" fmla="*/ 329512 w 1802957"/>
              <a:gd name="connsiteY3" fmla="*/ 216414 h 1372275"/>
              <a:gd name="connsiteX4" fmla="*/ 158644 w 1802957"/>
              <a:gd name="connsiteY4" fmla="*/ 329473 h 1372275"/>
              <a:gd name="connsiteX5" fmla="*/ 180643 w 1802957"/>
              <a:gd name="connsiteY5" fmla="*/ 568894 h 1372275"/>
              <a:gd name="connsiteX6" fmla="*/ 179107 w 1802957"/>
              <a:gd name="connsiteY6" fmla="*/ 559686 h 1372275"/>
              <a:gd name="connsiteX7" fmla="*/ 185758 w 1802957"/>
              <a:gd name="connsiteY7" fmla="*/ 484483 h 1372275"/>
              <a:gd name="connsiteX8" fmla="*/ 272215 w 1802957"/>
              <a:gd name="connsiteY8" fmla="*/ 393421 h 1372275"/>
              <a:gd name="connsiteX9" fmla="*/ 573025 w 1802957"/>
              <a:gd name="connsiteY9" fmla="*/ 277804 h 1372275"/>
              <a:gd name="connsiteX10" fmla="*/ 950572 w 1802957"/>
              <a:gd name="connsiteY10" fmla="*/ 233296 h 1372275"/>
              <a:gd name="connsiteX11" fmla="*/ 1281054 w 1802957"/>
              <a:gd name="connsiteY11" fmla="*/ 247621 h 1372275"/>
              <a:gd name="connsiteX12" fmla="*/ 1516893 w 1802957"/>
              <a:gd name="connsiteY12" fmla="*/ 303383 h 1372275"/>
              <a:gd name="connsiteX13" fmla="*/ 1620232 w 1802957"/>
              <a:gd name="connsiteY13" fmla="*/ 367331 h 1372275"/>
              <a:gd name="connsiteX14" fmla="*/ 1640184 w 1802957"/>
              <a:gd name="connsiteY14" fmla="*/ 440999 h 1372275"/>
              <a:gd name="connsiteX15" fmla="*/ 1633022 w 1802957"/>
              <a:gd name="connsiteY15" fmla="*/ 468112 h 1372275"/>
              <a:gd name="connsiteX16" fmla="*/ 1679064 w 1802957"/>
              <a:gd name="connsiteY16" fmla="*/ 371424 h 1372275"/>
              <a:gd name="connsiteX17" fmla="*/ 1665763 w 1802957"/>
              <a:gd name="connsiteY17" fmla="*/ 304918 h 1372275"/>
              <a:gd name="connsiteX18" fmla="*/ 1625860 w 1802957"/>
              <a:gd name="connsiteY18" fmla="*/ 255295 h 1372275"/>
              <a:gd name="connsiteX19" fmla="*/ 1436574 w 1802957"/>
              <a:gd name="connsiteY19" fmla="*/ 157583 h 1372275"/>
              <a:gd name="connsiteX20" fmla="*/ 1174645 w 1802957"/>
              <a:gd name="connsiteY20" fmla="*/ 108471 h 1372275"/>
              <a:gd name="connsiteX21" fmla="*/ 1011962 w 1802957"/>
              <a:gd name="connsiteY21" fmla="*/ 100030 h 1372275"/>
              <a:gd name="connsiteX22" fmla="*/ 965408 w 1802957"/>
              <a:gd name="connsiteY22" fmla="*/ 71636 h 1372275"/>
              <a:gd name="connsiteX23" fmla="*/ 1166971 w 1802957"/>
              <a:gd name="connsiteY23" fmla="*/ 78287 h 1372275"/>
              <a:gd name="connsiteX24" fmla="*/ 1421739 w 1802957"/>
              <a:gd name="connsiteY24" fmla="*/ 120748 h 1372275"/>
              <a:gd name="connsiteX25" fmla="*/ 1631487 w 1802957"/>
              <a:gd name="connsiteY25" fmla="*/ 219995 h 1372275"/>
              <a:gd name="connsiteX26" fmla="*/ 1698504 w 1802957"/>
              <a:gd name="connsiteY26" fmla="*/ 313103 h 1372275"/>
              <a:gd name="connsiteX27" fmla="*/ 1674972 w 1802957"/>
              <a:gd name="connsiteY27" fmla="*/ 445602 h 1372275"/>
              <a:gd name="connsiteX28" fmla="*/ 1550145 w 1802957"/>
              <a:gd name="connsiteY28" fmla="*/ 563778 h 1372275"/>
              <a:gd name="connsiteX29" fmla="*/ 1258544 w 1802957"/>
              <a:gd name="connsiteY29" fmla="*/ 672233 h 1372275"/>
              <a:gd name="connsiteX30" fmla="*/ 1054935 w 1802957"/>
              <a:gd name="connsiteY30" fmla="*/ 708044 h 1372275"/>
              <a:gd name="connsiteX31" fmla="*/ 766403 w 1802957"/>
              <a:gd name="connsiteY31" fmla="*/ 729530 h 1372275"/>
              <a:gd name="connsiteX32" fmla="*/ 517262 w 1802957"/>
              <a:gd name="connsiteY32" fmla="*/ 713671 h 1372275"/>
              <a:gd name="connsiteX33" fmla="*/ 267611 w 1802957"/>
              <a:gd name="connsiteY33" fmla="*/ 649212 h 1372275"/>
              <a:gd name="connsiteX34" fmla="*/ 156598 w 1802957"/>
              <a:gd name="connsiteY34" fmla="*/ 579637 h 1372275"/>
              <a:gd name="connsiteX35" fmla="*/ 139716 w 1802957"/>
              <a:gd name="connsiteY35" fmla="*/ 313615 h 1372275"/>
              <a:gd name="connsiteX36" fmla="*/ 316723 w 1802957"/>
              <a:gd name="connsiteY36" fmla="*/ 192370 h 1372275"/>
              <a:gd name="connsiteX37" fmla="*/ 587350 w 1802957"/>
              <a:gd name="connsiteY37" fmla="*/ 116656 h 1372275"/>
              <a:gd name="connsiteX38" fmla="*/ 800167 w 1802957"/>
              <a:gd name="connsiteY38" fmla="*/ 85450 h 1372275"/>
              <a:gd name="connsiteX39" fmla="*/ 965408 w 1802957"/>
              <a:gd name="connsiteY39" fmla="*/ 71636 h 1372275"/>
              <a:gd name="connsiteX40" fmla="*/ 995080 w 1802957"/>
              <a:gd name="connsiteY40" fmla="*/ 45546 h 1372275"/>
              <a:gd name="connsiteX41" fmla="*/ 795563 w 1802957"/>
              <a:gd name="connsiteY41" fmla="*/ 57823 h 1372275"/>
              <a:gd name="connsiteX42" fmla="*/ 461501 w 1802957"/>
              <a:gd name="connsiteY42" fmla="*/ 127911 h 1372275"/>
              <a:gd name="connsiteX43" fmla="*/ 420063 w 1802957"/>
              <a:gd name="connsiteY43" fmla="*/ 113586 h 1372275"/>
              <a:gd name="connsiteX44" fmla="*/ 344348 w 1802957"/>
              <a:gd name="connsiteY44" fmla="*/ 67032 h 1372275"/>
              <a:gd name="connsiteX45" fmla="*/ 287051 w 1802957"/>
              <a:gd name="connsiteY45" fmla="*/ 67543 h 1372275"/>
              <a:gd name="connsiteX46" fmla="*/ 135112 w 1802957"/>
              <a:gd name="connsiteY46" fmla="*/ 100285 h 1372275"/>
              <a:gd name="connsiteX47" fmla="*/ 70141 w 1802957"/>
              <a:gd name="connsiteY47" fmla="*/ 170883 h 1372275"/>
              <a:gd name="connsiteX48" fmla="*/ 62979 w 1802957"/>
              <a:gd name="connsiteY48" fmla="*/ 202090 h 1372275"/>
              <a:gd name="connsiteX49" fmla="*/ 74745 w 1802957"/>
              <a:gd name="connsiteY49" fmla="*/ 334589 h 1372275"/>
              <a:gd name="connsiteX50" fmla="*/ 73210 w 1802957"/>
              <a:gd name="connsiteY50" fmla="*/ 357099 h 1372275"/>
              <a:gd name="connsiteX51" fmla="*/ 52236 w 1802957"/>
              <a:gd name="connsiteY51" fmla="*/ 488575 h 1372275"/>
              <a:gd name="connsiteX52" fmla="*/ 88046 w 1802957"/>
              <a:gd name="connsiteY52" fmla="*/ 674279 h 1372275"/>
              <a:gd name="connsiteX53" fmla="*/ 221569 w 1802957"/>
              <a:gd name="connsiteY53" fmla="*/ 988390 h 1372275"/>
              <a:gd name="connsiteX54" fmla="*/ 614463 w 1802957"/>
              <a:gd name="connsiteY54" fmla="*/ 1285619 h 1372275"/>
              <a:gd name="connsiteX55" fmla="*/ 887136 w 1802957"/>
              <a:gd name="connsiteY55" fmla="*/ 1324499 h 1372275"/>
              <a:gd name="connsiteX56" fmla="*/ 951084 w 1802957"/>
              <a:gd name="connsiteY56" fmla="*/ 1321430 h 1372275"/>
              <a:gd name="connsiteX57" fmla="*/ 1274914 w 1802957"/>
              <a:gd name="connsiteY57" fmla="*/ 1237530 h 1372275"/>
              <a:gd name="connsiteX58" fmla="*/ 1683668 w 1802957"/>
              <a:gd name="connsiteY58" fmla="*/ 777619 h 1372275"/>
              <a:gd name="connsiteX59" fmla="*/ 1745058 w 1802957"/>
              <a:gd name="connsiteY59" fmla="*/ 521316 h 1372275"/>
              <a:gd name="connsiteX60" fmla="*/ 1755290 w 1802957"/>
              <a:gd name="connsiteY60" fmla="*/ 372446 h 1372275"/>
              <a:gd name="connsiteX61" fmla="*/ 1674972 w 1802957"/>
              <a:gd name="connsiteY61" fmla="*/ 210275 h 1372275"/>
              <a:gd name="connsiteX62" fmla="*/ 1535822 w 1802957"/>
              <a:gd name="connsiteY62" fmla="*/ 132003 h 1372275"/>
              <a:gd name="connsiteX63" fmla="*/ 1194596 w 1802957"/>
              <a:gd name="connsiteY63" fmla="*/ 54754 h 1372275"/>
              <a:gd name="connsiteX64" fmla="*/ 995080 w 1802957"/>
              <a:gd name="connsiteY64" fmla="*/ 45546 h 1372275"/>
              <a:gd name="connsiteX65" fmla="*/ 931644 w 1802957"/>
              <a:gd name="connsiteY65" fmla="*/ 15 h 1372275"/>
              <a:gd name="connsiteX66" fmla="*/ 1367511 w 1802957"/>
              <a:gd name="connsiteY66" fmla="*/ 32245 h 1372275"/>
              <a:gd name="connsiteX67" fmla="*/ 1425831 w 1802957"/>
              <a:gd name="connsiteY67" fmla="*/ 46057 h 1372275"/>
              <a:gd name="connsiteX68" fmla="*/ 1574702 w 1802957"/>
              <a:gd name="connsiteY68" fmla="*/ 96192 h 1372275"/>
              <a:gd name="connsiteX69" fmla="*/ 1737384 w 1802957"/>
              <a:gd name="connsiteY69" fmla="*/ 203113 h 1372275"/>
              <a:gd name="connsiteX70" fmla="*/ 1798774 w 1802957"/>
              <a:gd name="connsiteY70" fmla="*/ 320777 h 1372275"/>
              <a:gd name="connsiteX71" fmla="*/ 1791101 w 1802957"/>
              <a:gd name="connsiteY71" fmla="*/ 532571 h 1372275"/>
              <a:gd name="connsiteX72" fmla="*/ 1761940 w 1802957"/>
              <a:gd name="connsiteY72" fmla="*/ 664048 h 1372275"/>
              <a:gd name="connsiteX73" fmla="*/ 1688273 w 1802957"/>
              <a:gd name="connsiteY73" fmla="*/ 886074 h 1372275"/>
              <a:gd name="connsiteX74" fmla="*/ 1227849 w 1802957"/>
              <a:gd name="connsiteY74" fmla="*/ 1310175 h 1372275"/>
              <a:gd name="connsiteX75" fmla="*/ 1188969 w 1802957"/>
              <a:gd name="connsiteY75" fmla="*/ 1325010 h 1372275"/>
              <a:gd name="connsiteX76" fmla="*/ 1002754 w 1802957"/>
              <a:gd name="connsiteY76" fmla="*/ 1365937 h 1372275"/>
              <a:gd name="connsiteX77" fmla="*/ 820119 w 1802957"/>
              <a:gd name="connsiteY77" fmla="*/ 1370542 h 1372275"/>
              <a:gd name="connsiteX78" fmla="*/ 616510 w 1802957"/>
              <a:gd name="connsiteY78" fmla="*/ 1336777 h 1372275"/>
              <a:gd name="connsiteX79" fmla="*/ 225150 w 1802957"/>
              <a:gd name="connsiteY79" fmla="*/ 1076382 h 1372275"/>
              <a:gd name="connsiteX80" fmla="*/ 56840 w 1802957"/>
              <a:gd name="connsiteY80" fmla="*/ 744877 h 1372275"/>
              <a:gd name="connsiteX81" fmla="*/ 4658 w 1802957"/>
              <a:gd name="connsiteY81" fmla="*/ 502388 h 1372275"/>
              <a:gd name="connsiteX82" fmla="*/ 22052 w 1802957"/>
              <a:gd name="connsiteY82" fmla="*/ 348402 h 1372275"/>
              <a:gd name="connsiteX83" fmla="*/ 22052 w 1802957"/>
              <a:gd name="connsiteY83" fmla="*/ 336124 h 1372275"/>
              <a:gd name="connsiteX84" fmla="*/ 32795 w 1802957"/>
              <a:gd name="connsiteY84" fmla="*/ 132003 h 1372275"/>
              <a:gd name="connsiteX85" fmla="*/ 136135 w 1802957"/>
              <a:gd name="connsiteY85" fmla="*/ 48104 h 1372275"/>
              <a:gd name="connsiteX86" fmla="*/ 321327 w 1802957"/>
              <a:gd name="connsiteY86" fmla="*/ 17409 h 1372275"/>
              <a:gd name="connsiteX87" fmla="*/ 449223 w 1802957"/>
              <a:gd name="connsiteY87" fmla="*/ 72659 h 1372275"/>
              <a:gd name="connsiteX88" fmla="*/ 465082 w 1802957"/>
              <a:gd name="connsiteY88" fmla="*/ 76752 h 1372275"/>
              <a:gd name="connsiteX89" fmla="*/ 701944 w 1802957"/>
              <a:gd name="connsiteY89" fmla="*/ 22525 h 1372275"/>
              <a:gd name="connsiteX90" fmla="*/ 931644 w 1802957"/>
              <a:gd name="connsiteY90" fmla="*/ 15 h 137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802957" h="1372275">
                <a:moveTo>
                  <a:pt x="1011962" y="100030"/>
                </a:moveTo>
                <a:cubicBezTo>
                  <a:pt x="957734" y="100157"/>
                  <a:pt x="903507" y="103355"/>
                  <a:pt x="849279" y="110005"/>
                </a:cubicBezTo>
                <a:cubicBezTo>
                  <a:pt x="769984" y="119725"/>
                  <a:pt x="691201" y="129446"/>
                  <a:pt x="612417" y="141211"/>
                </a:cubicBezTo>
                <a:cubicBezTo>
                  <a:pt x="515728" y="156048"/>
                  <a:pt x="420574" y="179069"/>
                  <a:pt x="329512" y="216414"/>
                </a:cubicBezTo>
                <a:cubicBezTo>
                  <a:pt x="265565" y="244039"/>
                  <a:pt x="205709" y="277804"/>
                  <a:pt x="158644" y="329473"/>
                </a:cubicBezTo>
                <a:cubicBezTo>
                  <a:pt x="84976" y="409280"/>
                  <a:pt x="107486" y="500854"/>
                  <a:pt x="180643" y="568894"/>
                </a:cubicBezTo>
                <a:cubicBezTo>
                  <a:pt x="179619" y="563778"/>
                  <a:pt x="179619" y="561731"/>
                  <a:pt x="179107" y="559686"/>
                </a:cubicBezTo>
                <a:cubicBezTo>
                  <a:pt x="170922" y="533595"/>
                  <a:pt x="173992" y="508527"/>
                  <a:pt x="185758" y="484483"/>
                </a:cubicBezTo>
                <a:cubicBezTo>
                  <a:pt x="204687" y="445091"/>
                  <a:pt x="236404" y="417466"/>
                  <a:pt x="272215" y="393421"/>
                </a:cubicBezTo>
                <a:cubicBezTo>
                  <a:pt x="363789" y="332031"/>
                  <a:pt x="467128" y="301337"/>
                  <a:pt x="573025" y="277804"/>
                </a:cubicBezTo>
                <a:cubicBezTo>
                  <a:pt x="697339" y="250690"/>
                  <a:pt x="823188" y="237389"/>
                  <a:pt x="950572" y="233296"/>
                </a:cubicBezTo>
                <a:cubicBezTo>
                  <a:pt x="1061074" y="229716"/>
                  <a:pt x="1171575" y="233296"/>
                  <a:pt x="1281054" y="247621"/>
                </a:cubicBezTo>
                <a:cubicBezTo>
                  <a:pt x="1361372" y="258364"/>
                  <a:pt x="1441179" y="273712"/>
                  <a:pt x="1516893" y="303383"/>
                </a:cubicBezTo>
                <a:cubicBezTo>
                  <a:pt x="1555261" y="318730"/>
                  <a:pt x="1592096" y="336124"/>
                  <a:pt x="1620232" y="367331"/>
                </a:cubicBezTo>
                <a:cubicBezTo>
                  <a:pt x="1639672" y="388305"/>
                  <a:pt x="1647346" y="412862"/>
                  <a:pt x="1640184" y="440999"/>
                </a:cubicBezTo>
                <a:cubicBezTo>
                  <a:pt x="1638138" y="449184"/>
                  <a:pt x="1636091" y="457369"/>
                  <a:pt x="1633022" y="468112"/>
                </a:cubicBezTo>
                <a:cubicBezTo>
                  <a:pt x="1654508" y="445602"/>
                  <a:pt x="1674972" y="399560"/>
                  <a:pt x="1679064" y="371424"/>
                </a:cubicBezTo>
                <a:cubicBezTo>
                  <a:pt x="1682134" y="347379"/>
                  <a:pt x="1679064" y="324870"/>
                  <a:pt x="1665763" y="304918"/>
                </a:cubicBezTo>
                <a:cubicBezTo>
                  <a:pt x="1653997" y="287013"/>
                  <a:pt x="1641207" y="269619"/>
                  <a:pt x="1625860" y="255295"/>
                </a:cubicBezTo>
                <a:cubicBezTo>
                  <a:pt x="1572144" y="205159"/>
                  <a:pt x="1505638" y="179069"/>
                  <a:pt x="1436574" y="157583"/>
                </a:cubicBezTo>
                <a:cubicBezTo>
                  <a:pt x="1351140" y="131492"/>
                  <a:pt x="1263660" y="117679"/>
                  <a:pt x="1174645" y="108471"/>
                </a:cubicBezTo>
                <a:cubicBezTo>
                  <a:pt x="1120417" y="102843"/>
                  <a:pt x="1066190" y="99902"/>
                  <a:pt x="1011962" y="100030"/>
                </a:cubicBezTo>
                <a:close/>
                <a:moveTo>
                  <a:pt x="965408" y="71636"/>
                </a:moveTo>
                <a:cubicBezTo>
                  <a:pt x="1032425" y="70614"/>
                  <a:pt x="1099954" y="74194"/>
                  <a:pt x="1166971" y="78287"/>
                </a:cubicBezTo>
                <a:cubicBezTo>
                  <a:pt x="1252917" y="83403"/>
                  <a:pt x="1338351" y="97727"/>
                  <a:pt x="1421739" y="120748"/>
                </a:cubicBezTo>
                <a:cubicBezTo>
                  <a:pt x="1496941" y="141723"/>
                  <a:pt x="1570097" y="168837"/>
                  <a:pt x="1631487" y="219995"/>
                </a:cubicBezTo>
                <a:cubicBezTo>
                  <a:pt x="1661671" y="245063"/>
                  <a:pt x="1686738" y="274734"/>
                  <a:pt x="1698504" y="313103"/>
                </a:cubicBezTo>
                <a:cubicBezTo>
                  <a:pt x="1712829" y="360680"/>
                  <a:pt x="1700039" y="405188"/>
                  <a:pt x="1674972" y="445602"/>
                </a:cubicBezTo>
                <a:cubicBezTo>
                  <a:pt x="1643765" y="495226"/>
                  <a:pt x="1602327" y="535641"/>
                  <a:pt x="1550145" y="563778"/>
                </a:cubicBezTo>
                <a:cubicBezTo>
                  <a:pt x="1458061" y="612890"/>
                  <a:pt x="1361372" y="651258"/>
                  <a:pt x="1258544" y="672233"/>
                </a:cubicBezTo>
                <a:cubicBezTo>
                  <a:pt x="1191016" y="686046"/>
                  <a:pt x="1122975" y="699347"/>
                  <a:pt x="1054935" y="708044"/>
                </a:cubicBezTo>
                <a:cubicBezTo>
                  <a:pt x="992011" y="716229"/>
                  <a:pt x="825746" y="729530"/>
                  <a:pt x="766403" y="729530"/>
                </a:cubicBezTo>
                <a:cubicBezTo>
                  <a:pt x="728034" y="729530"/>
                  <a:pt x="600139" y="722368"/>
                  <a:pt x="517262" y="713671"/>
                </a:cubicBezTo>
                <a:cubicBezTo>
                  <a:pt x="431317" y="704974"/>
                  <a:pt x="347930" y="684511"/>
                  <a:pt x="267611" y="649212"/>
                </a:cubicBezTo>
                <a:cubicBezTo>
                  <a:pt x="226173" y="631306"/>
                  <a:pt x="190362" y="608285"/>
                  <a:pt x="156598" y="579637"/>
                </a:cubicBezTo>
                <a:cubicBezTo>
                  <a:pt x="72187" y="506992"/>
                  <a:pt x="67583" y="397514"/>
                  <a:pt x="139716" y="313615"/>
                </a:cubicBezTo>
                <a:cubicBezTo>
                  <a:pt x="187804" y="257340"/>
                  <a:pt x="249706" y="221018"/>
                  <a:pt x="316723" y="192370"/>
                </a:cubicBezTo>
                <a:cubicBezTo>
                  <a:pt x="403691" y="155025"/>
                  <a:pt x="494753" y="132004"/>
                  <a:pt x="587350" y="116656"/>
                </a:cubicBezTo>
                <a:cubicBezTo>
                  <a:pt x="657948" y="104889"/>
                  <a:pt x="729058" y="94146"/>
                  <a:pt x="800167" y="85450"/>
                </a:cubicBezTo>
                <a:cubicBezTo>
                  <a:pt x="854906" y="78799"/>
                  <a:pt x="910157" y="72660"/>
                  <a:pt x="965408" y="71636"/>
                </a:cubicBezTo>
                <a:close/>
                <a:moveTo>
                  <a:pt x="995080" y="45546"/>
                </a:moveTo>
                <a:cubicBezTo>
                  <a:pt x="928574" y="46057"/>
                  <a:pt x="862069" y="50150"/>
                  <a:pt x="795563" y="57823"/>
                </a:cubicBezTo>
                <a:cubicBezTo>
                  <a:pt x="681992" y="70613"/>
                  <a:pt x="570467" y="94146"/>
                  <a:pt x="461501" y="127911"/>
                </a:cubicBezTo>
                <a:cubicBezTo>
                  <a:pt x="438480" y="135072"/>
                  <a:pt x="434898" y="132515"/>
                  <a:pt x="420063" y="113586"/>
                </a:cubicBezTo>
                <a:cubicBezTo>
                  <a:pt x="400622" y="89030"/>
                  <a:pt x="378112" y="68055"/>
                  <a:pt x="344348" y="67032"/>
                </a:cubicBezTo>
                <a:cubicBezTo>
                  <a:pt x="325420" y="66521"/>
                  <a:pt x="305980" y="66521"/>
                  <a:pt x="287051" y="67543"/>
                </a:cubicBezTo>
                <a:cubicBezTo>
                  <a:pt x="234870" y="70613"/>
                  <a:pt x="184223" y="82379"/>
                  <a:pt x="135112" y="100285"/>
                </a:cubicBezTo>
                <a:cubicBezTo>
                  <a:pt x="100836" y="113074"/>
                  <a:pt x="80373" y="137118"/>
                  <a:pt x="70141" y="170883"/>
                </a:cubicBezTo>
                <a:cubicBezTo>
                  <a:pt x="67072" y="181114"/>
                  <a:pt x="64514" y="191346"/>
                  <a:pt x="62979" y="202090"/>
                </a:cubicBezTo>
                <a:cubicBezTo>
                  <a:pt x="57863" y="247109"/>
                  <a:pt x="54794" y="291616"/>
                  <a:pt x="74745" y="334589"/>
                </a:cubicBezTo>
                <a:cubicBezTo>
                  <a:pt x="77303" y="340728"/>
                  <a:pt x="76791" y="351471"/>
                  <a:pt x="73210" y="357099"/>
                </a:cubicBezTo>
                <a:cubicBezTo>
                  <a:pt x="46608" y="398025"/>
                  <a:pt x="45073" y="443044"/>
                  <a:pt x="52236" y="488575"/>
                </a:cubicBezTo>
                <a:cubicBezTo>
                  <a:pt x="62467" y="550477"/>
                  <a:pt x="73210" y="612890"/>
                  <a:pt x="88046" y="674279"/>
                </a:cubicBezTo>
                <a:cubicBezTo>
                  <a:pt x="114648" y="786315"/>
                  <a:pt x="158133" y="891701"/>
                  <a:pt x="221569" y="988390"/>
                </a:cubicBezTo>
                <a:cubicBezTo>
                  <a:pt x="316723" y="1134191"/>
                  <a:pt x="447688" y="1234461"/>
                  <a:pt x="614463" y="1285619"/>
                </a:cubicBezTo>
                <a:cubicBezTo>
                  <a:pt x="702967" y="1312733"/>
                  <a:pt x="794540" y="1323476"/>
                  <a:pt x="887136" y="1324499"/>
                </a:cubicBezTo>
                <a:cubicBezTo>
                  <a:pt x="908622" y="1323476"/>
                  <a:pt x="929597" y="1322453"/>
                  <a:pt x="951084" y="1321430"/>
                </a:cubicBezTo>
                <a:cubicBezTo>
                  <a:pt x="1064655" y="1314779"/>
                  <a:pt x="1173110" y="1287666"/>
                  <a:pt x="1274914" y="1237530"/>
                </a:cubicBezTo>
                <a:cubicBezTo>
                  <a:pt x="1472897" y="1139306"/>
                  <a:pt x="1604885" y="981740"/>
                  <a:pt x="1683668" y="777619"/>
                </a:cubicBezTo>
                <a:cubicBezTo>
                  <a:pt x="1715386" y="695254"/>
                  <a:pt x="1735338" y="609308"/>
                  <a:pt x="1745058" y="521316"/>
                </a:cubicBezTo>
                <a:cubicBezTo>
                  <a:pt x="1750685" y="472204"/>
                  <a:pt x="1753243" y="422070"/>
                  <a:pt x="1755290" y="372446"/>
                </a:cubicBezTo>
                <a:cubicBezTo>
                  <a:pt x="1757848" y="303894"/>
                  <a:pt x="1727153" y="251713"/>
                  <a:pt x="1674972" y="210275"/>
                </a:cubicBezTo>
                <a:cubicBezTo>
                  <a:pt x="1632510" y="176511"/>
                  <a:pt x="1585445" y="151955"/>
                  <a:pt x="1535822" y="132003"/>
                </a:cubicBezTo>
                <a:cubicBezTo>
                  <a:pt x="1426343" y="88007"/>
                  <a:pt x="1311749" y="66521"/>
                  <a:pt x="1194596" y="54754"/>
                </a:cubicBezTo>
                <a:cubicBezTo>
                  <a:pt x="1128091" y="48104"/>
                  <a:pt x="1061586" y="45034"/>
                  <a:pt x="995080" y="45546"/>
                </a:cubicBezTo>
                <a:close/>
                <a:moveTo>
                  <a:pt x="931644" y="15"/>
                </a:moveTo>
                <a:cubicBezTo>
                  <a:pt x="1096373" y="-497"/>
                  <a:pt x="1255986" y="12293"/>
                  <a:pt x="1367511" y="32245"/>
                </a:cubicBezTo>
                <a:cubicBezTo>
                  <a:pt x="1386951" y="35826"/>
                  <a:pt x="1406391" y="40941"/>
                  <a:pt x="1425831" y="46057"/>
                </a:cubicBezTo>
                <a:cubicBezTo>
                  <a:pt x="1476478" y="58847"/>
                  <a:pt x="1526613" y="75217"/>
                  <a:pt x="1574702" y="96192"/>
                </a:cubicBezTo>
                <a:cubicBezTo>
                  <a:pt x="1634556" y="122283"/>
                  <a:pt x="1691342" y="155024"/>
                  <a:pt x="1737384" y="203113"/>
                </a:cubicBezTo>
                <a:cubicBezTo>
                  <a:pt x="1769102" y="236366"/>
                  <a:pt x="1793659" y="274734"/>
                  <a:pt x="1798774" y="320777"/>
                </a:cubicBezTo>
                <a:cubicBezTo>
                  <a:pt x="1806448" y="391375"/>
                  <a:pt x="1803378" y="462485"/>
                  <a:pt x="1791101" y="532571"/>
                </a:cubicBezTo>
                <a:cubicBezTo>
                  <a:pt x="1783427" y="576567"/>
                  <a:pt x="1772172" y="620563"/>
                  <a:pt x="1761940" y="664048"/>
                </a:cubicBezTo>
                <a:cubicBezTo>
                  <a:pt x="1744035" y="740273"/>
                  <a:pt x="1724595" y="815476"/>
                  <a:pt x="1688273" y="886074"/>
                </a:cubicBezTo>
                <a:cubicBezTo>
                  <a:pt x="1586979" y="1084056"/>
                  <a:pt x="1436063" y="1228322"/>
                  <a:pt x="1227849" y="1310175"/>
                </a:cubicBezTo>
                <a:cubicBezTo>
                  <a:pt x="1215060" y="1315291"/>
                  <a:pt x="1201759" y="1319895"/>
                  <a:pt x="1188969" y="1325010"/>
                </a:cubicBezTo>
                <a:cubicBezTo>
                  <a:pt x="1189480" y="1326546"/>
                  <a:pt x="1056470" y="1362356"/>
                  <a:pt x="1002754" y="1365937"/>
                </a:cubicBezTo>
                <a:cubicBezTo>
                  <a:pt x="941875" y="1369518"/>
                  <a:pt x="880997" y="1375146"/>
                  <a:pt x="820119" y="1370542"/>
                </a:cubicBezTo>
                <a:cubicBezTo>
                  <a:pt x="751567" y="1365426"/>
                  <a:pt x="683016" y="1355705"/>
                  <a:pt x="616510" y="1336777"/>
                </a:cubicBezTo>
                <a:cubicBezTo>
                  <a:pt x="457919" y="1291758"/>
                  <a:pt x="327467" y="1205301"/>
                  <a:pt x="225150" y="1076382"/>
                </a:cubicBezTo>
                <a:cubicBezTo>
                  <a:pt x="146366" y="977135"/>
                  <a:pt x="94185" y="865099"/>
                  <a:pt x="56840" y="744877"/>
                </a:cubicBezTo>
                <a:cubicBezTo>
                  <a:pt x="32284" y="665582"/>
                  <a:pt x="15913" y="584241"/>
                  <a:pt x="4658" y="502388"/>
                </a:cubicBezTo>
                <a:cubicBezTo>
                  <a:pt x="-2504" y="449695"/>
                  <a:pt x="-4551" y="397513"/>
                  <a:pt x="22052" y="348402"/>
                </a:cubicBezTo>
                <a:cubicBezTo>
                  <a:pt x="24099" y="345332"/>
                  <a:pt x="23076" y="340216"/>
                  <a:pt x="22052" y="336124"/>
                </a:cubicBezTo>
                <a:cubicBezTo>
                  <a:pt x="3124" y="266549"/>
                  <a:pt x="6193" y="198508"/>
                  <a:pt x="32795" y="132003"/>
                </a:cubicBezTo>
                <a:cubicBezTo>
                  <a:pt x="51724" y="84937"/>
                  <a:pt x="91116" y="62939"/>
                  <a:pt x="136135" y="48104"/>
                </a:cubicBezTo>
                <a:cubicBezTo>
                  <a:pt x="196502" y="28152"/>
                  <a:pt x="257892" y="18432"/>
                  <a:pt x="321327" y="17409"/>
                </a:cubicBezTo>
                <a:cubicBezTo>
                  <a:pt x="372485" y="16897"/>
                  <a:pt x="414947" y="33779"/>
                  <a:pt x="449223" y="72659"/>
                </a:cubicBezTo>
                <a:cubicBezTo>
                  <a:pt x="452292" y="76241"/>
                  <a:pt x="460477" y="78287"/>
                  <a:pt x="465082" y="76752"/>
                </a:cubicBezTo>
                <a:cubicBezTo>
                  <a:pt x="542842" y="53220"/>
                  <a:pt x="622137" y="35314"/>
                  <a:pt x="701944" y="22525"/>
                </a:cubicBezTo>
                <a:cubicBezTo>
                  <a:pt x="777658" y="9735"/>
                  <a:pt x="854395" y="526"/>
                  <a:pt x="931644" y="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75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83250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4280452" y="291548"/>
            <a:ext cx="5314122" cy="821634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-1139687" y="-1391479"/>
            <a:ext cx="5950226" cy="583095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095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03306" y="4734342"/>
            <a:ext cx="41479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 PART </a:t>
            </a:r>
            <a:endParaRPr lang="en-US" sz="2400" b="1" dirty="0" smtClean="0">
              <a:solidFill>
                <a:schemeClr val="accent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Franchisee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Fee </a:t>
            </a:r>
            <a:endParaRPr lang="en-US" dirty="0" smtClean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Finding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Suitable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Location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Fixtures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Equipments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, Glow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Signs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Hiring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Manpower.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111" y="4734342"/>
            <a:ext cx="41479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FRANCHISOR </a:t>
            </a:r>
            <a:r>
              <a:rPr lang="en-US" sz="2400" b="1" dirty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Access to SOPs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Menu List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Training of Manpower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Ongoing Support and Audits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6314" y="400591"/>
            <a:ext cx="42804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NETAJI TEA &amp; CAFE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406887" y="1318590"/>
            <a:ext cx="3379305" cy="32103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59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28" y="1902177"/>
            <a:ext cx="91174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Brand </a:t>
            </a:r>
            <a:r>
              <a:rPr lang="en-US" dirty="0"/>
              <a:t>name &amp; Franchise support 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Dashboard/software support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Training </a:t>
            </a:r>
            <a:r>
              <a:rPr lang="en-US" dirty="0"/>
              <a:t>program for 6-10 days at store </a:t>
            </a:r>
            <a:r>
              <a:rPr lang="en-US" dirty="0" smtClean="0"/>
              <a:t>location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Support </a:t>
            </a:r>
            <a:r>
              <a:rPr lang="en-US" dirty="0"/>
              <a:t>in product </a:t>
            </a:r>
            <a:r>
              <a:rPr lang="en-US" dirty="0" smtClean="0"/>
              <a:t>supply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HR </a:t>
            </a:r>
            <a:r>
              <a:rPr lang="en-US" dirty="0"/>
              <a:t>Support (Technician/ Staff Hiring</a:t>
            </a:r>
            <a:r>
              <a:rPr lang="en-US" dirty="0" smtClean="0"/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Training for 10 Days </a:t>
            </a:r>
            <a:r>
              <a:rPr lang="en-US" dirty="0" smtClean="0"/>
              <a:t>Café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Inspection </a:t>
            </a:r>
            <a:r>
              <a:rPr lang="en-US" dirty="0"/>
              <a:t>and Property </a:t>
            </a:r>
            <a:r>
              <a:rPr lang="en-US" dirty="0" smtClean="0"/>
              <a:t>Agreement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24 </a:t>
            </a:r>
            <a:r>
              <a:rPr lang="en-US" dirty="0"/>
              <a:t>x 7 Toll-Free Number with Customer care support. 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Printed </a:t>
            </a:r>
            <a:r>
              <a:rPr lang="en-US" dirty="0"/>
              <a:t>T-shirts, Caps, Batch for Employees 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Marketing </a:t>
            </a:r>
            <a:r>
              <a:rPr lang="en-US" dirty="0"/>
              <a:t>Material Design </a:t>
            </a:r>
            <a:r>
              <a:rPr lang="en-US" dirty="0" smtClean="0"/>
              <a:t>Support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Social Media Integration support 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Launching </a:t>
            </a:r>
            <a:r>
              <a:rPr lang="en-US" dirty="0"/>
              <a:t>Event Support with Options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-322905" y="111020"/>
            <a:ext cx="10614991" cy="1378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585956" y="1512988"/>
            <a:ext cx="3061252" cy="574547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85528" y="260106"/>
            <a:ext cx="1136897" cy="108005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8407" y="1384198"/>
            <a:ext cx="6387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Benefits of partnering with a </a:t>
            </a:r>
            <a:r>
              <a:rPr lang="en-US" sz="2400" b="1" dirty="0" smtClean="0">
                <a:solidFill>
                  <a:schemeClr val="accent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</a:t>
            </a:r>
          </a:p>
          <a:p>
            <a:pPr>
              <a:lnSpc>
                <a:spcPct val="150000"/>
              </a:lnSpc>
            </a:pPr>
            <a:endParaRPr lang="en-US" sz="1600" dirty="0" smtClean="0">
              <a:solidFill>
                <a:schemeClr val="accent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6289" y="362373"/>
            <a:ext cx="9765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Poppins" panose="00000500000000000000" pitchFamily="2" charset="0"/>
                <a:cs typeface="Poppins" panose="00000500000000000000" pitchFamily="2" charset="0"/>
              </a:rPr>
              <a:t>Chai </a:t>
            </a:r>
            <a:r>
              <a:rPr lang="en-US" sz="4800" b="1" dirty="0">
                <a:latin typeface="Poppins" panose="00000500000000000000" pitchFamily="2" charset="0"/>
                <a:cs typeface="Poppins" panose="00000500000000000000" pitchFamily="2" charset="0"/>
              </a:rPr>
              <a:t>Franchise Supports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4595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72248" y="293920"/>
            <a:ext cx="10359435" cy="11711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extBox 1"/>
          <p:cNvSpPr txBox="1"/>
          <p:nvPr/>
        </p:nvSpPr>
        <p:spPr>
          <a:xfrm>
            <a:off x="206061" y="1493948"/>
            <a:ext cx="10341735" cy="2961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Countless flavors available to enrich your love for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tea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Served with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a delectable range of tea beverages </a:t>
            </a:r>
            <a:endParaRPr lang="en-US" dirty="0" smtClean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Affordable rates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Tea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for every mood and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occasion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Preserving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the authentic taste of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tea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Serving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tea with the best-in-industry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ways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Bringing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back the tea trend taken over by coffee and other ready-to-have drinks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3412" y="296215"/>
            <a:ext cx="9040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Poppins" panose="00000500000000000000" pitchFamily="2" charset="0"/>
                <a:cs typeface="Poppins" panose="00000500000000000000" pitchFamily="2" charset="0"/>
              </a:rPr>
              <a:t>Why Choose Us</a:t>
            </a:r>
            <a:endParaRPr lang="en-US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965233" y="2168337"/>
            <a:ext cx="1431793" cy="136020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605307" y="4262345"/>
            <a:ext cx="11294771" cy="2614411"/>
          </a:xfrm>
          <a:custGeom>
            <a:avLst/>
            <a:gdLst>
              <a:gd name="connsiteX0" fmla="*/ 0 w 11294771"/>
              <a:gd name="connsiteY0" fmla="*/ 0 h 2421228"/>
              <a:gd name="connsiteX1" fmla="*/ 11294771 w 11294771"/>
              <a:gd name="connsiteY1" fmla="*/ 0 h 2421228"/>
              <a:gd name="connsiteX2" fmla="*/ 11294771 w 11294771"/>
              <a:gd name="connsiteY2" fmla="*/ 2421228 h 2421228"/>
              <a:gd name="connsiteX3" fmla="*/ 0 w 11294771"/>
              <a:gd name="connsiteY3" fmla="*/ 2421228 h 2421228"/>
              <a:gd name="connsiteX4" fmla="*/ 0 w 11294771"/>
              <a:gd name="connsiteY4" fmla="*/ 0 h 2421228"/>
              <a:gd name="connsiteX0" fmla="*/ 64394 w 11294771"/>
              <a:gd name="connsiteY0" fmla="*/ 746974 h 2421228"/>
              <a:gd name="connsiteX1" fmla="*/ 11294771 w 11294771"/>
              <a:gd name="connsiteY1" fmla="*/ 0 h 2421228"/>
              <a:gd name="connsiteX2" fmla="*/ 11294771 w 11294771"/>
              <a:gd name="connsiteY2" fmla="*/ 2421228 h 2421228"/>
              <a:gd name="connsiteX3" fmla="*/ 0 w 11294771"/>
              <a:gd name="connsiteY3" fmla="*/ 2421228 h 2421228"/>
              <a:gd name="connsiteX4" fmla="*/ 64394 w 11294771"/>
              <a:gd name="connsiteY4" fmla="*/ 746974 h 2421228"/>
              <a:gd name="connsiteX0" fmla="*/ 64394 w 11294771"/>
              <a:gd name="connsiteY0" fmla="*/ 746974 h 2421228"/>
              <a:gd name="connsiteX1" fmla="*/ 11294771 w 11294771"/>
              <a:gd name="connsiteY1" fmla="*/ 0 h 2421228"/>
              <a:gd name="connsiteX2" fmla="*/ 11294771 w 11294771"/>
              <a:gd name="connsiteY2" fmla="*/ 2421228 h 2421228"/>
              <a:gd name="connsiteX3" fmla="*/ 0 w 11294771"/>
              <a:gd name="connsiteY3" fmla="*/ 2421228 h 2421228"/>
              <a:gd name="connsiteX4" fmla="*/ 64394 w 11294771"/>
              <a:gd name="connsiteY4" fmla="*/ 746974 h 2421228"/>
              <a:gd name="connsiteX0" fmla="*/ 64394 w 11294771"/>
              <a:gd name="connsiteY0" fmla="*/ 940157 h 2614411"/>
              <a:gd name="connsiteX1" fmla="*/ 11294771 w 11294771"/>
              <a:gd name="connsiteY1" fmla="*/ 0 h 2614411"/>
              <a:gd name="connsiteX2" fmla="*/ 11294771 w 11294771"/>
              <a:gd name="connsiteY2" fmla="*/ 2614411 h 2614411"/>
              <a:gd name="connsiteX3" fmla="*/ 0 w 11294771"/>
              <a:gd name="connsiteY3" fmla="*/ 2614411 h 2614411"/>
              <a:gd name="connsiteX4" fmla="*/ 64394 w 11294771"/>
              <a:gd name="connsiteY4" fmla="*/ 940157 h 2614411"/>
              <a:gd name="connsiteX0" fmla="*/ 64394 w 11294771"/>
              <a:gd name="connsiteY0" fmla="*/ 1100398 h 2774652"/>
              <a:gd name="connsiteX1" fmla="*/ 11294771 w 11294771"/>
              <a:gd name="connsiteY1" fmla="*/ 160241 h 2774652"/>
              <a:gd name="connsiteX2" fmla="*/ 11294771 w 11294771"/>
              <a:gd name="connsiteY2" fmla="*/ 2774652 h 2774652"/>
              <a:gd name="connsiteX3" fmla="*/ 0 w 11294771"/>
              <a:gd name="connsiteY3" fmla="*/ 2774652 h 2774652"/>
              <a:gd name="connsiteX4" fmla="*/ 64394 w 11294771"/>
              <a:gd name="connsiteY4" fmla="*/ 1100398 h 2774652"/>
              <a:gd name="connsiteX0" fmla="*/ 64394 w 11294771"/>
              <a:gd name="connsiteY0" fmla="*/ 755139 h 2790002"/>
              <a:gd name="connsiteX1" fmla="*/ 11294771 w 11294771"/>
              <a:gd name="connsiteY1" fmla="*/ 175591 h 2790002"/>
              <a:gd name="connsiteX2" fmla="*/ 11294771 w 11294771"/>
              <a:gd name="connsiteY2" fmla="*/ 2790002 h 2790002"/>
              <a:gd name="connsiteX3" fmla="*/ 0 w 11294771"/>
              <a:gd name="connsiteY3" fmla="*/ 2790002 h 2790002"/>
              <a:gd name="connsiteX4" fmla="*/ 64394 w 11294771"/>
              <a:gd name="connsiteY4" fmla="*/ 755139 h 2790002"/>
              <a:gd name="connsiteX0" fmla="*/ 64394 w 11294771"/>
              <a:gd name="connsiteY0" fmla="*/ 735243 h 2770106"/>
              <a:gd name="connsiteX1" fmla="*/ 11294771 w 11294771"/>
              <a:gd name="connsiteY1" fmla="*/ 155695 h 2770106"/>
              <a:gd name="connsiteX2" fmla="*/ 11294771 w 11294771"/>
              <a:gd name="connsiteY2" fmla="*/ 2770106 h 2770106"/>
              <a:gd name="connsiteX3" fmla="*/ 0 w 11294771"/>
              <a:gd name="connsiteY3" fmla="*/ 2770106 h 2770106"/>
              <a:gd name="connsiteX4" fmla="*/ 64394 w 11294771"/>
              <a:gd name="connsiteY4" fmla="*/ 735243 h 2770106"/>
              <a:gd name="connsiteX0" fmla="*/ 64394 w 11294771"/>
              <a:gd name="connsiteY0" fmla="*/ 450761 h 2781838"/>
              <a:gd name="connsiteX1" fmla="*/ 11294771 w 11294771"/>
              <a:gd name="connsiteY1" fmla="*/ 167427 h 2781838"/>
              <a:gd name="connsiteX2" fmla="*/ 11294771 w 11294771"/>
              <a:gd name="connsiteY2" fmla="*/ 2781838 h 2781838"/>
              <a:gd name="connsiteX3" fmla="*/ 0 w 11294771"/>
              <a:gd name="connsiteY3" fmla="*/ 2781838 h 2781838"/>
              <a:gd name="connsiteX4" fmla="*/ 64394 w 11294771"/>
              <a:gd name="connsiteY4" fmla="*/ 450761 h 2781838"/>
              <a:gd name="connsiteX0" fmla="*/ 64394 w 11294771"/>
              <a:gd name="connsiteY0" fmla="*/ 564145 h 2895222"/>
              <a:gd name="connsiteX1" fmla="*/ 11294771 w 11294771"/>
              <a:gd name="connsiteY1" fmla="*/ 280811 h 2895222"/>
              <a:gd name="connsiteX2" fmla="*/ 11294771 w 11294771"/>
              <a:gd name="connsiteY2" fmla="*/ 2895222 h 2895222"/>
              <a:gd name="connsiteX3" fmla="*/ 0 w 11294771"/>
              <a:gd name="connsiteY3" fmla="*/ 2895222 h 2895222"/>
              <a:gd name="connsiteX4" fmla="*/ 64394 w 11294771"/>
              <a:gd name="connsiteY4" fmla="*/ 564145 h 2895222"/>
              <a:gd name="connsiteX0" fmla="*/ 64394 w 11294771"/>
              <a:gd name="connsiteY0" fmla="*/ 283334 h 2614411"/>
              <a:gd name="connsiteX1" fmla="*/ 11294771 w 11294771"/>
              <a:gd name="connsiteY1" fmla="*/ 0 h 2614411"/>
              <a:gd name="connsiteX2" fmla="*/ 11294771 w 11294771"/>
              <a:gd name="connsiteY2" fmla="*/ 2614411 h 2614411"/>
              <a:gd name="connsiteX3" fmla="*/ 0 w 11294771"/>
              <a:gd name="connsiteY3" fmla="*/ 2614411 h 2614411"/>
              <a:gd name="connsiteX4" fmla="*/ 64394 w 11294771"/>
              <a:gd name="connsiteY4" fmla="*/ 283334 h 2614411"/>
              <a:gd name="connsiteX0" fmla="*/ 64394 w 11294771"/>
              <a:gd name="connsiteY0" fmla="*/ 283334 h 2614411"/>
              <a:gd name="connsiteX1" fmla="*/ 11294771 w 11294771"/>
              <a:gd name="connsiteY1" fmla="*/ 0 h 2614411"/>
              <a:gd name="connsiteX2" fmla="*/ 11294771 w 11294771"/>
              <a:gd name="connsiteY2" fmla="*/ 2614411 h 2614411"/>
              <a:gd name="connsiteX3" fmla="*/ 0 w 11294771"/>
              <a:gd name="connsiteY3" fmla="*/ 2614411 h 2614411"/>
              <a:gd name="connsiteX4" fmla="*/ 64394 w 11294771"/>
              <a:gd name="connsiteY4" fmla="*/ 283334 h 261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94771" h="2614411">
                <a:moveTo>
                  <a:pt x="64394" y="283334"/>
                </a:moveTo>
                <a:cubicBezTo>
                  <a:pt x="1876022" y="2082085"/>
                  <a:pt x="10977092" y="1459604"/>
                  <a:pt x="11294771" y="0"/>
                </a:cubicBezTo>
                <a:lnTo>
                  <a:pt x="11294771" y="2614411"/>
                </a:lnTo>
                <a:lnTo>
                  <a:pt x="0" y="2614411"/>
                </a:lnTo>
                <a:lnTo>
                  <a:pt x="64394" y="283334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3645" y="5812420"/>
            <a:ext cx="87833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NETAJI TEA &amp; CAFE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76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981" y="2764266"/>
            <a:ext cx="87576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Poppins" panose="00000500000000000000" pitchFamily="2" charset="0"/>
                <a:cs typeface="Poppins" panose="00000500000000000000" pitchFamily="2" charset="0"/>
              </a:rPr>
              <a:t>Thank You</a:t>
            </a:r>
            <a:endParaRPr lang="en-US" sz="8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655362" y="146354"/>
            <a:ext cx="2912865" cy="2767225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25014" y="5950037"/>
            <a:ext cx="6117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www.silver-bowsmo.com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939317" y="4118438"/>
            <a:ext cx="8193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Netaji</a:t>
            </a:r>
            <a:r>
              <a:rPr lang="en-US" dirty="0" smtClean="0"/>
              <a:t> Tea &amp; Cafe </a:t>
            </a:r>
            <a:r>
              <a:rPr lang="en-US" dirty="0"/>
              <a:t>delivers a powerful array of brand services, encompassing brand usage, organic visibility, online and offline marketing campaigns, along with topnotch call, chat, and mail-based support, as well as valuable education and assistance. All of this along with the brand usage </a:t>
            </a:r>
            <a:r>
              <a:rPr lang="en-US" dirty="0" err="1"/>
              <a:t>licence</a:t>
            </a:r>
            <a:r>
              <a:rPr lang="en-US" dirty="0"/>
              <a:t> is available to franchisees at an unbeatable franchise fees of just </a:t>
            </a:r>
            <a:r>
              <a:rPr lang="en-US" dirty="0" err="1"/>
              <a:t>Rs</a:t>
            </a:r>
            <a:r>
              <a:rPr lang="en-US" dirty="0"/>
              <a:t>. 1,00,000 !! No sneaky royalties, no hidden charges whatsoever! It's all included, right here, right now!</a:t>
            </a:r>
          </a:p>
        </p:txBody>
      </p:sp>
    </p:spTree>
    <p:extLst>
      <p:ext uri="{BB962C8B-B14F-4D97-AF65-F5344CB8AC3E}">
        <p14:creationId xmlns:p14="http://schemas.microsoft.com/office/powerpoint/2010/main" val="22760279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6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BE175"/>
      </a:accent5>
      <a:accent6>
        <a:srgbClr val="63070A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2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E5A5B"/>
      </a:accent1>
      <a:accent2>
        <a:srgbClr val="FFB954"/>
      </a:accent2>
      <a:accent3>
        <a:srgbClr val="4592EF"/>
      </a:accent3>
      <a:accent4>
        <a:srgbClr val="2CB2D7"/>
      </a:accent4>
      <a:accent5>
        <a:srgbClr val="E78EBE"/>
      </a:accent5>
      <a:accent6>
        <a:srgbClr val="9191F5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ver and End Slide Mast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9565</TotalTime>
  <Words>400</Words>
  <Application>Microsoft Office PowerPoint</Application>
  <PresentationFormat>A4 Paper (210x297 mm)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Adobe Fan Heiti Std B</vt:lpstr>
      <vt:lpstr>Arial Unicode MS</vt:lpstr>
      <vt:lpstr>맑은 고딕</vt:lpstr>
      <vt:lpstr>Adobe Arabic</vt:lpstr>
      <vt:lpstr>Arial</vt:lpstr>
      <vt:lpstr>Calibri</vt:lpstr>
      <vt:lpstr>Calibri Light</vt:lpstr>
      <vt:lpstr>Montserrat</vt:lpstr>
      <vt:lpstr>Poppins</vt:lpstr>
      <vt:lpstr>Wingdings</vt:lpstr>
      <vt:lpstr>Contents Slide Master</vt:lpstr>
      <vt:lpstr>Section Break Slide Master</vt:lpstr>
      <vt:lpstr>Cover and End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107</cp:revision>
  <dcterms:created xsi:type="dcterms:W3CDTF">2020-01-20T05:08:25Z</dcterms:created>
  <dcterms:modified xsi:type="dcterms:W3CDTF">2023-08-22T10:37:22Z</dcterms:modified>
</cp:coreProperties>
</file>